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2" r:id="rId3"/>
    <p:sldId id="260" r:id="rId4"/>
    <p:sldId id="256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3" r:id="rId18"/>
    <p:sldId id="275" r:id="rId19"/>
    <p:sldId id="277" r:id="rId20"/>
    <p:sldId id="276" r:id="rId21"/>
    <p:sldId id="280" r:id="rId22"/>
    <p:sldId id="281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5998-1999-462C-82DF-5EE18F7A8C09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1430-1D92-4ACB-B34A-289F221C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13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5998-1999-462C-82DF-5EE18F7A8C09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1430-1D92-4ACB-B34A-289F221C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13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5998-1999-462C-82DF-5EE18F7A8C09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1430-1D92-4ACB-B34A-289F221CC63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458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5998-1999-462C-82DF-5EE18F7A8C09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1430-1D92-4ACB-B34A-289F221C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5998-1999-462C-82DF-5EE18F7A8C09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1430-1D92-4ACB-B34A-289F221CC63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937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5998-1999-462C-82DF-5EE18F7A8C09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1430-1D92-4ACB-B34A-289F221C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36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5998-1999-462C-82DF-5EE18F7A8C09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1430-1D92-4ACB-B34A-289F221C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49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5998-1999-462C-82DF-5EE18F7A8C09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1430-1D92-4ACB-B34A-289F221C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5998-1999-462C-82DF-5EE18F7A8C09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1430-1D92-4ACB-B34A-289F221C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9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5998-1999-462C-82DF-5EE18F7A8C09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1430-1D92-4ACB-B34A-289F221C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6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5998-1999-462C-82DF-5EE18F7A8C09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1430-1D92-4ACB-B34A-289F221C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48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5998-1999-462C-82DF-5EE18F7A8C09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1430-1D92-4ACB-B34A-289F221C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5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5998-1999-462C-82DF-5EE18F7A8C09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1430-1D92-4ACB-B34A-289F221C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2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5998-1999-462C-82DF-5EE18F7A8C09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1430-1D92-4ACB-B34A-289F221C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0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5998-1999-462C-82DF-5EE18F7A8C09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1430-1D92-4ACB-B34A-289F221C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6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5998-1999-462C-82DF-5EE18F7A8C09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1430-1D92-4ACB-B34A-289F221C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7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85998-1999-462C-82DF-5EE18F7A8C09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0B1430-1D92-4ACB-B34A-289F221CC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8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5607" y="2457450"/>
            <a:ext cx="7531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ДОСТИЖЕНИЯ МОИХ ВОСПИТАННИКОВ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55"/>
            <a:ext cx="48483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301" y="64655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159"/>
            <a:ext cx="48483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301" y="72159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7" y="78180"/>
            <a:ext cx="48483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638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6" y="0"/>
            <a:ext cx="48483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39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58" y="159326"/>
            <a:ext cx="48483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354" y="159326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47" y="112981"/>
            <a:ext cx="48483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983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4" y="73891"/>
            <a:ext cx="48483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23"/>
          <a:stretch/>
        </p:blipFill>
        <p:spPr>
          <a:xfrm>
            <a:off x="4925225" y="249794"/>
            <a:ext cx="4520805" cy="67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543"/>
            <a:ext cx="48483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275" y="68943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545"/>
            <a:ext cx="48483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249" y="81395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301" y="71087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320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1" y="108857"/>
            <a:ext cx="48483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102" y="35625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4" y="0"/>
            <a:ext cx="4848301" cy="6765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865" y="0"/>
            <a:ext cx="4848301" cy="68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0" y="0"/>
            <a:ext cx="484830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51451" y="141349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301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78" y="0"/>
            <a:ext cx="48483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479" y="0"/>
            <a:ext cx="4848301" cy="677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301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07" y="0"/>
            <a:ext cx="48483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057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6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66" y="83127"/>
            <a:ext cx="48483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193" y="83127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92" y="79251"/>
            <a:ext cx="48483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093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8" y="0"/>
            <a:ext cx="48483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77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6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943"/>
            <a:ext cx="48483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301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</TotalTime>
  <Words>3</Words>
  <Application>Microsoft Office PowerPoint</Application>
  <PresentationFormat>Широкоэкранный</PresentationFormat>
  <Paragraphs>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Gabriola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2020-11-11T09:11:25Z</dcterms:created>
  <dcterms:modified xsi:type="dcterms:W3CDTF">2021-03-15T08:59:03Z</dcterms:modified>
</cp:coreProperties>
</file>