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55D-E300-4D55-A079-BCEA7AB30A03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3D39-D738-433E-AEDF-30C315A4A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49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55D-E300-4D55-A079-BCEA7AB30A03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3D39-D738-433E-AEDF-30C315A4A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84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55D-E300-4D55-A079-BCEA7AB30A03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3D39-D738-433E-AEDF-30C315A4A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76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55D-E300-4D55-A079-BCEA7AB30A03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3D39-D738-433E-AEDF-30C315A4A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059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55D-E300-4D55-A079-BCEA7AB30A03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3D39-D738-433E-AEDF-30C315A4A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53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55D-E300-4D55-A079-BCEA7AB30A03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3D39-D738-433E-AEDF-30C315A4A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17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55D-E300-4D55-A079-BCEA7AB30A03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3D39-D738-433E-AEDF-30C315A4A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45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55D-E300-4D55-A079-BCEA7AB30A03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3D39-D738-433E-AEDF-30C315A4A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3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55D-E300-4D55-A079-BCEA7AB30A03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3D39-D738-433E-AEDF-30C315A4A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96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55D-E300-4D55-A079-BCEA7AB30A03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3D39-D738-433E-AEDF-30C315A4A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57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55D-E300-4D55-A079-BCEA7AB30A03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3D39-D738-433E-AEDF-30C315A4A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58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2B55D-E300-4D55-A079-BCEA7AB30A03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43D39-D738-433E-AEDF-30C315A4A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71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48157"/>
            <a:ext cx="4680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02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85" y="1124744"/>
            <a:ext cx="8892480" cy="560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82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" y="570175"/>
            <a:ext cx="9036496" cy="564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317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3" y="861974"/>
            <a:ext cx="9052497" cy="509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362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28" y="37294"/>
            <a:ext cx="4822452" cy="682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764704"/>
            <a:ext cx="40324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12 апреля 1961 года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( 60 лет назад)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впервые космонавт Юрий Алексеевич Гагарин облетел вокруг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Земли  на корабле «Восток»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76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056636" cy="619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4757"/>
            <a:ext cx="4653461" cy="328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581133"/>
            <a:ext cx="4599174" cy="306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676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23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2</cp:revision>
  <dcterms:created xsi:type="dcterms:W3CDTF">2021-01-26T19:19:19Z</dcterms:created>
  <dcterms:modified xsi:type="dcterms:W3CDTF">2021-01-26T19:37:33Z</dcterms:modified>
</cp:coreProperties>
</file>