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42976" y="1000108"/>
            <a:ext cx="7786742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 траве сидел кузнечик,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вслух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 траве сидел кузнечик,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                    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про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Совсем, как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огуречик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,                               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вслух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Зелененький он был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.                          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про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Представьте себе, представьте себе         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вслух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Совсем, как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огуречик</a:t>
            </a:r>
            <a:r>
              <a:rPr lang="ru-RU" sz="2400" b="1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   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про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Представьте себе, представьте себе         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вслух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Зелененький он был.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   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про себя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</Words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pervyi</dc:creator>
  <cp:lastModifiedBy>user</cp:lastModifiedBy>
  <cp:revision>1</cp:revision>
  <dcterms:created xsi:type="dcterms:W3CDTF">2018-02-15T11:24:02Z</dcterms:created>
  <dcterms:modified xsi:type="dcterms:W3CDTF">2018-02-15T11:28:09Z</dcterms:modified>
</cp:coreProperties>
</file>