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58" r:id="rId4"/>
    <p:sldId id="272" r:id="rId5"/>
    <p:sldId id="280" r:id="rId6"/>
    <p:sldId id="273" r:id="rId7"/>
    <p:sldId id="282" r:id="rId8"/>
    <p:sldId id="268" r:id="rId9"/>
    <p:sldId id="281" r:id="rId10"/>
    <p:sldId id="277" r:id="rId11"/>
    <p:sldId id="275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EFFAC7-CECC-411B-BB66-8F547392C093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424936" cy="126876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Bookman Old Style" pitchFamily="18" charset="0"/>
              </a:rPr>
              <a:t>Слюта</a:t>
            </a:r>
            <a:r>
              <a:rPr lang="ru-RU" sz="1600" b="1" i="1" dirty="0">
                <a:solidFill>
                  <a:schemeClr val="tx1"/>
                </a:solidFill>
                <a:latin typeface="Bookman Old Style" pitchFamily="18" charset="0"/>
              </a:rPr>
              <a:t> В.А, воспитатель</a:t>
            </a:r>
          </a:p>
          <a:p>
            <a:pPr algn="r"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Bookman Old Style" pitchFamily="18" charset="0"/>
              </a:rPr>
              <a:t>первой квалификационной категории </a:t>
            </a:r>
          </a:p>
          <a:p>
            <a:pPr algn="r"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Bookman Old Style" pitchFamily="18" charset="0"/>
              </a:rPr>
              <a:t>МБОУ «Средняя школа поселка Домново»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640960" cy="18722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Мастер-класс</a:t>
            </a:r>
            <a:b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«Мезенская роспись – </a:t>
            </a:r>
            <a:b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узоры Северной Двины»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2" descr="C:\Users\Ольга\Desktop\картинки для изо\2013-2014\ИЗДЕЛИЯ  ИЗ ДЕРЕВА\1305578709_125719329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3" y="1723389"/>
            <a:ext cx="3658975" cy="36589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Ольга\Desktop\картинки для изо\2013-2014\ИЗДЕЛИЯ  ИЗ ДЕРЕВА\17a43474206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4210" r="6889" b="6623"/>
          <a:stretch/>
        </p:blipFill>
        <p:spPr bwMode="auto">
          <a:xfrm>
            <a:off x="4788024" y="1723389"/>
            <a:ext cx="3548979" cy="36589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347864" cy="25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3672" t="1176" r="7884" b="2751"/>
          <a:stretch>
            <a:fillRect/>
          </a:stretch>
        </p:blipFill>
        <p:spPr bwMode="auto">
          <a:xfrm>
            <a:off x="6804248" y="908720"/>
            <a:ext cx="2088232" cy="30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6153" t="7173" r="9177" b="5311"/>
          <a:stretch>
            <a:fillRect/>
          </a:stretch>
        </p:blipFill>
        <p:spPr bwMode="auto">
          <a:xfrm>
            <a:off x="165902" y="3900910"/>
            <a:ext cx="3384376" cy="2840458"/>
          </a:xfrm>
          <a:prstGeom prst="roundRect">
            <a:avLst>
              <a:gd name="adj" fmla="val 2637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 l="15118" t="2082" r="12850"/>
          <a:stretch>
            <a:fillRect/>
          </a:stretch>
        </p:blipFill>
        <p:spPr bwMode="auto">
          <a:xfrm>
            <a:off x="3707904" y="764704"/>
            <a:ext cx="3029361" cy="29897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 l="6140" t="8470" r="6921" b="17413"/>
          <a:stretch>
            <a:fillRect/>
          </a:stretch>
        </p:blipFill>
        <p:spPr bwMode="auto">
          <a:xfrm>
            <a:off x="3779912" y="4077072"/>
            <a:ext cx="49685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88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Desktop\картинки для изо\2013-2014\ИЗДЕЛИЯ  ИЗ ДЕРЕВА\ebedf16e6f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927"/>
            <a:ext cx="7488832" cy="606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22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38"/>
            <a:ext cx="8147248" cy="6480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внимание, желаю всем творческих успехов</a:t>
            </a:r>
            <a:r>
              <a:rPr lang="ru-RU" dirty="0"/>
              <a:t>!</a:t>
            </a:r>
          </a:p>
        </p:txBody>
      </p:sp>
      <p:pic>
        <p:nvPicPr>
          <p:cNvPr id="6146" name="Picture 2" descr="https://i.pinimg.com/originals/bc/c0/31/bcc031e8619ee240e734945445199c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808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9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469830"/>
            <a:ext cx="7848873" cy="58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3843" b="9634"/>
          <a:stretch>
            <a:fillRect/>
          </a:stretch>
        </p:blipFill>
        <p:spPr bwMode="auto">
          <a:xfrm>
            <a:off x="323528" y="908721"/>
            <a:ext cx="8496944" cy="56662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История возникновения росписи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картинки для изо\2013-2014\ИЗДЕЛИЯ  ИЗ ДЕРЕВА\1345b123d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2"/>
            <a:ext cx="7848872" cy="5472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667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C64A5-CEA3-426C-B8FB-2CD5390294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9" r="-9618" b="-1501"/>
          <a:stretch/>
        </p:blipFill>
        <p:spPr bwMode="auto">
          <a:xfrm>
            <a:off x="611560" y="476672"/>
            <a:ext cx="8532439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78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1igolka.com/wp-content/uploads/2017/11/mezenskaya_rospis_18_09170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8" cy="604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3.infourok.ru/uploads/ex/0aef/0004d966-f72d5af2/img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t="13394" r="16931" b="43026"/>
          <a:stretch/>
        </p:blipFill>
        <p:spPr bwMode="auto">
          <a:xfrm rot="5400000">
            <a:off x="3419872" y="1628800"/>
            <a:ext cx="604867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28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s6.livemaster.ru/storage/59/b2/2673bfed7fbcf3eea6b8bf809b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092"/>
            <a:ext cx="7920880" cy="63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7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445" t="11947" r="5891" b="653"/>
          <a:stretch/>
        </p:blipFill>
        <p:spPr>
          <a:xfrm flipH="1">
            <a:off x="395536" y="404664"/>
            <a:ext cx="8523040" cy="60843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inkbus.ru/im/600x600/687634/0/2016849/Horses_birds-01.jpg?ts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33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243</TotalTime>
  <Words>40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Bookman Old Style</vt:lpstr>
      <vt:lpstr>Franklin Gothic Book</vt:lpstr>
      <vt:lpstr>Franklin Gothic Medium</vt:lpstr>
      <vt:lpstr>Times New Roman</vt:lpstr>
      <vt:lpstr>Wingdings 2</vt:lpstr>
      <vt:lpstr>Бумажная</vt:lpstr>
      <vt:lpstr>Мастер-класс «Мезенская роспись –  узоры Северной Двины»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внимание, желаю всем 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Мезенская роспись –  живая нить из глубины веков</dc:title>
  <dc:creator>user</dc:creator>
  <cp:lastModifiedBy>User</cp:lastModifiedBy>
  <cp:revision>29</cp:revision>
  <dcterms:created xsi:type="dcterms:W3CDTF">2011-11-07T11:31:33Z</dcterms:created>
  <dcterms:modified xsi:type="dcterms:W3CDTF">2020-11-27T07:15:02Z</dcterms:modified>
</cp:coreProperties>
</file>