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71" r:id="rId7"/>
    <p:sldId id="264" r:id="rId8"/>
    <p:sldId id="267" r:id="rId9"/>
    <p:sldId id="274" r:id="rId10"/>
    <p:sldId id="273" r:id="rId11"/>
    <p:sldId id="275" r:id="rId12"/>
    <p:sldId id="276" r:id="rId13"/>
    <p:sldId id="277" r:id="rId14"/>
    <p:sldId id="279" r:id="rId15"/>
    <p:sldId id="280" r:id="rId16"/>
    <p:sldId id="278" r:id="rId17"/>
    <p:sldId id="281" r:id="rId18"/>
    <p:sldId id="282" r:id="rId19"/>
    <p:sldId id="285" r:id="rId20"/>
    <p:sldId id="283" r:id="rId21"/>
    <p:sldId id="284" r:id="rId22"/>
    <p:sldId id="286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268760"/>
            <a:ext cx="62142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ВИЗИТНАЯ КАРТОЧКА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Воспитателя МБДОУ «Средняя школа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 </a:t>
            </a:r>
            <a:r>
              <a:rPr lang="ru-RU" sz="3200" b="1" i="1" dirty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поселка Домново»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 Правдинского  городского </a:t>
            </a:r>
            <a:r>
              <a:rPr lang="ru-RU" sz="3200" b="1" i="1" dirty="0" smtClean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округа</a:t>
            </a:r>
          </a:p>
          <a:p>
            <a:pPr algn="ctr"/>
            <a:r>
              <a:rPr lang="ru-RU" sz="3200" b="1" i="1" dirty="0" err="1" smtClean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Огарковой</a:t>
            </a:r>
            <a:r>
              <a:rPr lang="ru-RU" sz="3200" b="1" i="1" dirty="0" smtClean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 Анны Игоревны</a:t>
            </a:r>
            <a:endParaRPr lang="ru-RU" sz="3200" b="1" i="1" dirty="0">
              <a:solidFill>
                <a:srgbClr val="7030A0"/>
              </a:solidFill>
              <a:latin typeface="Century" pitchFamily="18" charset="0"/>
              <a:cs typeface="Andalus" pitchFamily="18" charset="-7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6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-Открытый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Всероссийский интеллектуальный турнир способностей «Рост</a:t>
            </a:r>
            <a:r>
              <a:rPr lang="en-US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OK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</a:t>
            </a:r>
            <a:r>
              <a:rPr lang="en-US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Super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Ум” среди детей 5-6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лет, 2019г.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-Благодарность за организацию и проведение открытого Всероссийского интеллектуального турнира способностей «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РостОК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– </a:t>
            </a:r>
            <a:r>
              <a:rPr lang="en-US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Super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Ум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» 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-Благодарность за участие воспитанников в открытом Всероссийском интеллектуальном турнире способностей «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РостОК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- </a:t>
            </a:r>
            <a:r>
              <a:rPr lang="en-US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Super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Ум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» 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11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/>
          </a:p>
          <a:p>
            <a:endParaRPr lang="ru-RU" b="1" i="1" dirty="0" smtClean="0"/>
          </a:p>
          <a:p>
            <a:pPr lvl="0"/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 -Диплом 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1степени, Серегина 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С.</a:t>
            </a:r>
          </a:p>
          <a:p>
            <a:pPr marL="285750" lvl="0" indent="-285750">
              <a:buFontTx/>
              <a:buChar char="-"/>
            </a:pPr>
            <a:endParaRPr lang="ru-RU" sz="24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 lvl="0"/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-Диплом 2степени, Молоканова А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.</a:t>
            </a:r>
            <a:endParaRPr lang="ru-RU" sz="24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 lvl="0"/>
            <a:endParaRPr lang="ru-RU" sz="2400" b="1" i="1" dirty="0" smtClean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 lvl="0"/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Диплом 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3степени, </a:t>
            </a:r>
            <a:r>
              <a:rPr lang="ru-RU" sz="2400" b="1" i="1" dirty="0" err="1">
                <a:solidFill>
                  <a:srgbClr val="7030A0"/>
                </a:solidFill>
                <a:latin typeface="Century" pitchFamily="18" charset="0"/>
                <a:ea typeface="Times New Roman"/>
              </a:rPr>
              <a:t>Коржилов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Е.</a:t>
            </a:r>
            <a:endParaRPr lang="ru-RU" sz="24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endParaRPr lang="ru-RU" sz="2400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30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7030A0"/>
              </a:solidFill>
              <a:latin typeface="Century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 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Васильева 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Е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.,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1место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 в 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Международном конкурсе открыток и стенгазет «День воспитателя и всех дошкольных работников», МОЦ «Шкатулка талантов».</a:t>
            </a:r>
          </a:p>
          <a:p>
            <a:pPr>
              <a:spcAft>
                <a:spcPts val="0"/>
              </a:spcAft>
            </a:pPr>
            <a:endParaRPr lang="ru-RU" sz="2400" b="1" i="1" dirty="0" smtClean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 Цегельник 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Б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.,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 2 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место в 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Международном конкурсе поделок «Дары осени», 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МОЦ 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«Шкатулка талантов».</a:t>
            </a:r>
            <a:endParaRPr lang="ru-RU" sz="24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14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Открытый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Всероссийский интеллектуальный турнир способностей «Рост</a:t>
            </a:r>
            <a:r>
              <a:rPr lang="en-US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OK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</a:t>
            </a:r>
            <a:r>
              <a:rPr lang="en-US" sz="2000" b="1" i="1" dirty="0" err="1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Unik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Ум”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среди детей 5-6 лет,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2020г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.</a:t>
            </a:r>
          </a:p>
          <a:p>
            <a:pPr lvl="0" algn="ctr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-Благодарность за организацию и проведение открытого Всероссийского интеллектуального турнира способностей «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РостОК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– </a:t>
            </a:r>
            <a:r>
              <a:rPr lang="en-US" sz="2000" b="1" i="1" dirty="0" err="1">
                <a:solidFill>
                  <a:srgbClr val="7030A0"/>
                </a:solidFill>
                <a:latin typeface="Century" pitchFamily="18" charset="0"/>
              </a:rPr>
              <a:t>Unik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Ум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» </a:t>
            </a:r>
          </a:p>
          <a:p>
            <a:pPr lvl="0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-Благодарность за участие воспитанников в открытом Всероссийском интеллектуальном турнире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  способностей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«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РостОК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-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Unik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Ум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» </a:t>
            </a:r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03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7030A0"/>
              </a:solidFill>
              <a:latin typeface="Century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1степени, Молоканова А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endParaRPr lang="ru-RU" sz="20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2степени, Лузина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Л.</a:t>
            </a:r>
          </a:p>
          <a:p>
            <a:pPr algn="ctr">
              <a:spcAft>
                <a:spcPts val="0"/>
              </a:spcAft>
            </a:pPr>
            <a:endParaRPr lang="ru-RU" sz="20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-Диплом 3степени, Серегина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С.</a:t>
            </a:r>
          </a:p>
          <a:p>
            <a:pPr algn="ctr">
              <a:spcAft>
                <a:spcPts val="0"/>
              </a:spcAft>
            </a:pPr>
            <a:endParaRPr lang="ru-RU" sz="20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-Диплом 1степени, Гудайтис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В.</a:t>
            </a:r>
          </a:p>
          <a:p>
            <a:pPr algn="ctr">
              <a:spcAft>
                <a:spcPts val="0"/>
              </a:spcAft>
            </a:pPr>
            <a:endParaRPr lang="ru-RU" sz="20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 algn="ctr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-Диплом 1степени, 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  <a:ea typeface="Times New Roman"/>
              </a:rPr>
              <a:t>Огаркова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М.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Century" pitchFamily="18" charset="0"/>
            </a:endParaRP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07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-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Диплом за 1место в муниципальном фестивале ВФСК ГТО среди детей 6-7 лет, </a:t>
            </a:r>
            <a:r>
              <a:rPr lang="ru-RU" sz="2000" b="1" i="1" dirty="0" err="1" smtClean="0">
                <a:solidFill>
                  <a:srgbClr val="7030A0"/>
                </a:solidFill>
                <a:latin typeface="Century" pitchFamily="18" charset="0"/>
              </a:rPr>
              <a:t>г.Правдинск</a:t>
            </a:r>
            <a:endParaRPr lang="ru-RU" sz="2000" b="1" i="1" dirty="0" smtClean="0">
              <a:solidFill>
                <a:srgbClr val="7030A0"/>
              </a:solidFill>
              <a:latin typeface="Century" pitchFamily="18" charset="0"/>
            </a:endParaRPr>
          </a:p>
          <a:p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Лясович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А. 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1место в поднимании туловища лежа на полу за 1 мин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</a:t>
            </a:r>
          </a:p>
          <a:p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 Серегина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С. 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1место в беге на 30м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 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b="1" i="1" dirty="0" smtClean="0"/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-Козак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О. диплом за 1место в сгибании и </a:t>
            </a:r>
            <a:endParaRPr lang="ru-RU" sz="2000" b="1" i="1" dirty="0" smtClean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разгибании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рук лежа на полу .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94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-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Серегина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С. 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1место в прыжках в длину с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места. 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-Свиридова К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2место в сгибании и разгибании рук лежа на полу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</a:t>
            </a:r>
          </a:p>
          <a:p>
            <a:pPr lvl="0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Лясович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А. 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2место в прыжках в длину с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места. </a:t>
            </a:r>
          </a:p>
          <a:p>
            <a:pPr lvl="0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-Васильева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Е. 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2место в поднимании туловища лежа на полу за 1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мин. 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endParaRPr lang="ru-RU" b="1" i="1" dirty="0">
              <a:solidFill>
                <a:prstClr val="black"/>
              </a:solidFill>
            </a:endParaRP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111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-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Козак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О. 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2место в наклонах стоя на гимнастической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скамейке. 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-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Городничева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В. 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3место в метании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мяча. 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1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-Открытый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Всероссийский интеллектуальный турнир способностей «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РостOK-SuperУм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” среди детей 6-7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лет, 2020 год.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b="1" i="1" dirty="0" smtClean="0"/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-Благодарность за организацию и проведение открытого Всероссийского интеллектуального турнира способностей «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РостОК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– </a:t>
            </a:r>
            <a:r>
              <a:rPr lang="en-US" sz="2000" b="1" i="1" dirty="0">
                <a:solidFill>
                  <a:srgbClr val="7030A0"/>
                </a:solidFill>
                <a:latin typeface="Century" pitchFamily="18" charset="0"/>
              </a:rPr>
              <a:t>Super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Ум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» </a:t>
            </a:r>
          </a:p>
          <a:p>
            <a:pPr lvl="0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-Благодарность за участие воспитанников в открытом Всероссийском интеллектуальном турнире  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     способностей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«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РостОК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- </a:t>
            </a:r>
            <a:r>
              <a:rPr lang="en-US" sz="2000" b="1" i="1" dirty="0">
                <a:solidFill>
                  <a:srgbClr val="7030A0"/>
                </a:solidFill>
                <a:latin typeface="Century" pitchFamily="18" charset="0"/>
              </a:rPr>
              <a:t>Super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Ум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» 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54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-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Диплом 1степени, Серегина С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Century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-Диплом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1степени, Васильева Е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</a:t>
            </a:r>
          </a:p>
          <a:p>
            <a:pPr algn="ctr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algn="ctr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-Диплом 2степени, Лузина Л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</a:t>
            </a:r>
          </a:p>
          <a:p>
            <a:pPr algn="ctr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algn="ctr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-Диплом 2степени, Молоканова А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</a:t>
            </a:r>
          </a:p>
          <a:p>
            <a:pPr algn="ctr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algn="ctr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-Диплом 3степени, 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Мануилова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Н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</a:t>
            </a:r>
          </a:p>
          <a:p>
            <a:pPr algn="ctr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algn="ctr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-Диплом 3степени, 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Цвелева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К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47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268760"/>
            <a:ext cx="698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Воспитывает каждая минута жизни и каждый уголок земли, каждый человек, с которым формирующаяся личность соприкасается подчас как бы случайно, мимоходом.</a:t>
            </a:r>
          </a:p>
          <a:p>
            <a:pPr algn="r"/>
            <a:r>
              <a:rPr lang="ru-RU" sz="2000" b="1" i="1" dirty="0" err="1" smtClean="0">
                <a:solidFill>
                  <a:srgbClr val="7030A0"/>
                </a:solidFill>
                <a:latin typeface="Century" pitchFamily="18" charset="0"/>
              </a:rPr>
              <a:t>В.А.Сухомлинский</a:t>
            </a:r>
            <a:endParaRPr lang="ru-RU" sz="2000" b="1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852936"/>
            <a:ext cx="59046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Century" pitchFamily="18" charset="0"/>
              </a:rPr>
              <a:t>Мой </a:t>
            </a:r>
            <a:r>
              <a:rPr lang="ru-RU" sz="2800" b="1" i="1" dirty="0">
                <a:solidFill>
                  <a:srgbClr val="FF0000"/>
                </a:solidFill>
                <a:latin typeface="Century" pitchFamily="18" charset="0"/>
              </a:rPr>
              <a:t>девиз</a:t>
            </a:r>
            <a:r>
              <a:rPr lang="ru-RU" sz="2800" b="1" i="1" dirty="0" smtClean="0">
                <a:solidFill>
                  <a:srgbClr val="FF0000"/>
                </a:solidFill>
                <a:latin typeface="Century" pitchFamily="18" charset="0"/>
              </a:rPr>
              <a:t>: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</a:rPr>
              <a:t>Дети должны жить в мире красоты, игры, сказки, музыки, рисунка, фантазии.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826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-Гудайтис В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 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1место в Международном конкурсе творческих работ «Идет волшебница-зима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»</a:t>
            </a:r>
          </a:p>
          <a:p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-Эглитис К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 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1место в Международном фестивале творчества для детей и педагогов «Карнавал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новогодних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поделок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».</a:t>
            </a:r>
          </a:p>
          <a:p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Лузина Л.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1место в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Международном конкурсе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творческих работ «Хоровод </a:t>
            </a:r>
            <a:endParaRPr lang="ru-RU" sz="2000" b="1" i="1" dirty="0" smtClean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снеговиков-2021».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805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 Васильева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Е. 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2место в Международном конкурсе творческих работ «Хоровод снеговиков-2021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-Цегельник Б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.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2место в Международном творческом конкурсе новогодних и зимних поделок «Новогодняя мастерская-2021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»</a:t>
            </a:r>
          </a:p>
          <a:p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366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rgbClr val="7030A0"/>
              </a:solidFill>
              <a:latin typeface="Century" pitchFamily="18" charset="0"/>
            </a:endParaRPr>
          </a:p>
          <a:p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-Серегина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С. 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3место в Международном творческом конкурсе новогодних и зимних поделок «Новогодняя мастерская-2021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»</a:t>
            </a:r>
          </a:p>
          <a:p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-Лузина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Л. 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за 2место в Международном творческом конкурсе для детей и педагогов «В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ожидании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Рождества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936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196752"/>
            <a:ext cx="69847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endParaRPr lang="ru-RU" sz="3600" b="1" i="1" dirty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  <a:latin typeface="Century" pitchFamily="18" charset="0"/>
              </a:rPr>
              <a:t>СПАСИБО ЗА </a:t>
            </a:r>
          </a:p>
          <a:p>
            <a:pPr algn="ctr"/>
            <a:endParaRPr lang="ru-RU" sz="3600" b="1" i="1" dirty="0">
              <a:solidFill>
                <a:srgbClr val="FF0000"/>
              </a:solidFill>
              <a:latin typeface="Century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entury" pitchFamily="18" charset="0"/>
              </a:rPr>
              <a:t>ВНИМАНИЕ!!!!</a:t>
            </a:r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62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908720"/>
            <a:ext cx="3240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«Быть может, труд наш с виду не приметен,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Но лишь одно я знаю – малыши,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с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пешат к нам в сад с утра, с утра торопят маму-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авай быстрее, мама, побежим!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Наверное- это вот и есть ответ-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ценнее нашего труда на свете нет! </a:t>
            </a:r>
          </a:p>
          <a:p>
            <a:endParaRPr lang="ru-RU" i="1" dirty="0"/>
          </a:p>
          <a:p>
            <a:endParaRPr lang="ru-RU" i="1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E:\Аня\Aqua_Ring_20180919_094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00" y="980728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89731" y="908720"/>
            <a:ext cx="59046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Century" pitchFamily="18" charset="0"/>
              </a:rPr>
              <a:t>Образование:</a:t>
            </a:r>
            <a:r>
              <a:rPr lang="ru-RU" sz="2800" i="1" dirty="0" smtClean="0">
                <a:solidFill>
                  <a:srgbClr val="FF0000"/>
                </a:solidFill>
                <a:latin typeface="Century" pitchFamily="18" charset="0"/>
              </a:rPr>
              <a:t>  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</a:rPr>
              <a:t>высшее.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</a:rPr>
              <a:t> </a:t>
            </a:r>
            <a:endParaRPr lang="ru-RU" sz="2400" b="1" i="1" dirty="0" smtClean="0">
              <a:solidFill>
                <a:srgbClr val="7030A0"/>
              </a:solidFill>
              <a:latin typeface="Century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</a:rPr>
              <a:t>Российский государственный университет имени </a:t>
            </a:r>
          </a:p>
          <a:p>
            <a:pPr lvl="0" algn="ctr">
              <a:spcBef>
                <a:spcPct val="20000"/>
              </a:spcBef>
            </a:pPr>
            <a:r>
              <a:rPr lang="ru-RU" sz="2400" b="1" i="1" dirty="0" err="1" smtClean="0">
                <a:solidFill>
                  <a:srgbClr val="7030A0"/>
                </a:solidFill>
                <a:latin typeface="Century" pitchFamily="18" charset="0"/>
              </a:rPr>
              <a:t>Иммануила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</a:rPr>
              <a:t> Канта,</a:t>
            </a:r>
          </a:p>
          <a:p>
            <a:pPr lvl="0"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</a:rPr>
              <a:t>специальность «Социально- культурный сервис и туризм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</a:rPr>
              <a:t>».</a:t>
            </a:r>
          </a:p>
          <a:p>
            <a:pPr lvl="0"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</a:rPr>
              <a:t>Диплом № 1806530 от 01.06.2006г.</a:t>
            </a:r>
          </a:p>
          <a:p>
            <a:pPr lvl="0"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</a:rPr>
              <a:t>Присуждена квалификация «Специалист по сервису и туризму»</a:t>
            </a:r>
            <a:endParaRPr lang="ru-RU" sz="2400" b="1" i="1" dirty="0">
              <a:solidFill>
                <a:srgbClr val="7030A0"/>
              </a:solidFill>
              <a:latin typeface="Century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Century" pitchFamily="18" charset="0"/>
              </a:rPr>
              <a:t> </a:t>
            </a:r>
            <a:endParaRPr lang="ru-RU" sz="2400" i="1" dirty="0">
              <a:solidFill>
                <a:srgbClr val="7030A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0856" y="980728"/>
            <a:ext cx="67687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Сведения о повышении квалификации:</a:t>
            </a:r>
          </a:p>
          <a:p>
            <a:pPr>
              <a:spcAft>
                <a:spcPts val="0"/>
              </a:spcAft>
            </a:pPr>
            <a:endParaRPr lang="en-US" sz="2400" b="1" i="1" dirty="0" smtClean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24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 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«Инновационные подходы к организации </a:t>
            </a:r>
            <a:r>
              <a:rPr lang="ru-RU" sz="2400" b="1" i="1" dirty="0" err="1">
                <a:solidFill>
                  <a:srgbClr val="7030A0"/>
                </a:solidFill>
                <a:latin typeface="Century" pitchFamily="18" charset="0"/>
                <a:ea typeface="Times New Roman"/>
              </a:rPr>
              <a:t>воспитательно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-образовательного процесса в условиях реализации ФГОС ДО», от 02.10.2018г., удостоверение АНО ДПО «Московская академия профессиональных компетенций».</a:t>
            </a:r>
          </a:p>
          <a:p>
            <a:pPr>
              <a:spcAft>
                <a:spcPts val="0"/>
              </a:spcAft>
            </a:pPr>
            <a:endParaRPr lang="ru-RU" sz="24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100" dirty="0">
              <a:latin typeface="Times New Roman"/>
              <a:ea typeface="Times New Roman"/>
            </a:endParaRPr>
          </a:p>
          <a:p>
            <a:endParaRPr lang="ru-RU" b="1" i="1" dirty="0">
              <a:latin typeface="Century" pitchFamily="18" charset="0"/>
            </a:endParaRPr>
          </a:p>
          <a:p>
            <a:endParaRPr lang="ru-RU" b="1" i="1" dirty="0" smtClean="0"/>
          </a:p>
          <a:p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0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0856" y="980728"/>
            <a:ext cx="6768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FF0000"/>
              </a:solidFill>
              <a:latin typeface="Century" pitchFamily="18" charset="0"/>
            </a:endParaRPr>
          </a:p>
          <a:p>
            <a:pPr>
              <a:spcAft>
                <a:spcPts val="0"/>
              </a:spcAft>
            </a:pPr>
            <a:endParaRPr lang="ru-RU" sz="24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 «Основы финансовой грамотности, методы ее преподавания в системе основного, среднего образования и финансового просвещения сельского населения», от 25.08.2020г.,АНО ДПО «Институт современного образования».</a:t>
            </a:r>
          </a:p>
          <a:p>
            <a:pPr>
              <a:spcAft>
                <a:spcPts val="0"/>
              </a:spcAft>
            </a:pPr>
            <a:r>
              <a:rPr lang="ru-RU" sz="2400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100" dirty="0">
              <a:latin typeface="Times New Roman"/>
              <a:ea typeface="Times New Roman"/>
            </a:endParaRPr>
          </a:p>
          <a:p>
            <a:endParaRPr lang="ru-RU" b="1" i="1" dirty="0">
              <a:latin typeface="Century" pitchFamily="18" charset="0"/>
            </a:endParaRPr>
          </a:p>
          <a:p>
            <a:endParaRPr lang="ru-RU" b="1" i="1" dirty="0" smtClean="0"/>
          </a:p>
          <a:p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7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8573" y="764704"/>
            <a:ext cx="6552728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Качество повышения уровня квалификации:</a:t>
            </a:r>
            <a:endParaRPr lang="en-US" sz="2400" b="1" i="1" dirty="0" smtClean="0">
              <a:solidFill>
                <a:srgbClr val="FF0000"/>
              </a:solidFill>
              <a:latin typeface="Century" pitchFamily="18" charset="0"/>
            </a:endParaRPr>
          </a:p>
          <a:p>
            <a:endParaRPr lang="ru-RU" dirty="0">
              <a:latin typeface="Century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latin typeface="Century" pitchFamily="18" charset="0"/>
              </a:rPr>
              <a:t>      </a:t>
            </a:r>
            <a:r>
              <a:rPr lang="ru-RU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  30.11.2018г. МБОУ «Детский сад № 3 поселка Домново», «Профессиональная компетентность педагогов в работе с детьми раннего возраста в условиях реализации ФГОС ДО»- НОД «Урожай во второй младшей группе</a:t>
            </a:r>
            <a:r>
              <a:rPr lang="ru-RU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.</a:t>
            </a:r>
            <a:endParaRPr lang="en-US" b="1" i="1" dirty="0" smtClean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1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 февраль 2020 г., МБОУ «Средняя школа поселка Домново»- «Современные подходы организации нравственно- патриотического воспитания дошкольников в условиях ФГОС ДО»- мероприятие с детьми «Дороги Славы- наша история».</a:t>
            </a:r>
            <a:endParaRPr lang="ru-RU" sz="11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r>
              <a:rPr lang="ru-RU" b="1" i="1" dirty="0" smtClean="0">
                <a:latin typeface="Century" pitchFamily="18" charset="0"/>
              </a:rPr>
              <a:t> </a:t>
            </a:r>
            <a:endParaRPr lang="ru-RU" b="1" i="1" dirty="0">
              <a:latin typeface="Century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3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Достижения  </a:t>
            </a:r>
            <a:r>
              <a:rPr lang="ru-RU" sz="2400" b="1" i="1" dirty="0">
                <a:solidFill>
                  <a:srgbClr val="FF0000"/>
                </a:solidFill>
                <a:latin typeface="Century" pitchFamily="18" charset="0"/>
              </a:rPr>
              <a:t>мои  и моих  воспитанников</a:t>
            </a:r>
          </a:p>
          <a:p>
            <a:endParaRPr lang="ru-RU" b="1" i="1" dirty="0">
              <a:solidFill>
                <a:srgbClr val="7030A0"/>
              </a:solidFill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-Благодарственное письмо Калининградской областной Думы, 2020год</a:t>
            </a:r>
          </a:p>
          <a:p>
            <a:pPr lvl="0"/>
            <a:endParaRPr lang="ru-RU" sz="20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-Диплом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за 3место в муниципальном фестивале технического мастерства «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  <a:ea typeface="Times New Roman"/>
              </a:rPr>
              <a:t>ЛегоМир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», </a:t>
            </a:r>
            <a:endParaRPr lang="ru-RU" sz="2000" b="1" i="1" dirty="0" smtClean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 lvl="0"/>
            <a:r>
              <a:rPr lang="ru-RU" sz="2000" b="1" i="1" dirty="0" err="1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г.Правдинск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. </a:t>
            </a:r>
            <a:endParaRPr lang="ru-RU" sz="2000" b="1" i="1" dirty="0" smtClean="0">
              <a:solidFill>
                <a:srgbClr val="7030A0"/>
              </a:solidFill>
              <a:latin typeface="Century" pitchFamily="18" charset="0"/>
            </a:endParaRPr>
          </a:p>
          <a:p>
            <a:endParaRPr lang="ru-RU" b="1" i="1" dirty="0" smtClean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endParaRPr lang="ru-RU" sz="2400" b="1" i="1" dirty="0">
              <a:solidFill>
                <a:srgbClr val="7030A0"/>
              </a:solidFill>
              <a:latin typeface="Century" pitchFamily="18" charset="0"/>
            </a:endParaRPr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19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4765" y="1012954"/>
            <a:ext cx="677446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>
                <a:solidFill>
                  <a:srgbClr val="7030A0"/>
                </a:solidFill>
                <a:latin typeface="Century" pitchFamily="18" charset="0"/>
              </a:rPr>
              <a:t>Открытый </a:t>
            </a:r>
            <a:r>
              <a:rPr lang="ru-RU" b="1" i="1" dirty="0">
                <a:solidFill>
                  <a:srgbClr val="7030A0"/>
                </a:solidFill>
                <a:latin typeface="Century" pitchFamily="18" charset="0"/>
              </a:rPr>
              <a:t>Всероссийский турнир способностей  «</a:t>
            </a:r>
            <a:r>
              <a:rPr lang="ru-RU" b="1" i="1" dirty="0" err="1">
                <a:solidFill>
                  <a:srgbClr val="7030A0"/>
                </a:solidFill>
                <a:latin typeface="Century" pitchFamily="18" charset="0"/>
              </a:rPr>
              <a:t>РостОК</a:t>
            </a:r>
            <a:r>
              <a:rPr lang="ru-RU" b="1" i="1" dirty="0">
                <a:solidFill>
                  <a:srgbClr val="7030A0"/>
                </a:solidFill>
                <a:latin typeface="Century" pitchFamily="18" charset="0"/>
              </a:rPr>
              <a:t> - </a:t>
            </a:r>
            <a:r>
              <a:rPr lang="ru-RU" b="1" i="1" dirty="0" err="1">
                <a:solidFill>
                  <a:srgbClr val="7030A0"/>
                </a:solidFill>
                <a:latin typeface="Century" pitchFamily="18" charset="0"/>
              </a:rPr>
              <a:t>UnikУм</a:t>
            </a:r>
            <a:r>
              <a:rPr lang="ru-RU" b="1" i="1" dirty="0">
                <a:solidFill>
                  <a:srgbClr val="7030A0"/>
                </a:solidFill>
                <a:latin typeface="Century" pitchFamily="18" charset="0"/>
              </a:rPr>
              <a:t>» , </a:t>
            </a:r>
          </a:p>
          <a:p>
            <a:pPr lvl="0"/>
            <a:r>
              <a:rPr lang="ru-RU" b="1" i="1" dirty="0">
                <a:solidFill>
                  <a:srgbClr val="7030A0"/>
                </a:solidFill>
                <a:latin typeface="Century" pitchFamily="18" charset="0"/>
              </a:rPr>
              <a:t>среди детей 5-6 лет, 2018 год </a:t>
            </a:r>
          </a:p>
          <a:p>
            <a:pPr lvl="0"/>
            <a:endParaRPr lang="ru-RU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b="1" i="1" dirty="0" smtClean="0">
                <a:solidFill>
                  <a:srgbClr val="7030A0"/>
                </a:solidFill>
                <a:latin typeface="Century" pitchFamily="18" charset="0"/>
              </a:rPr>
              <a:t>-Благодарность </a:t>
            </a:r>
            <a:r>
              <a:rPr lang="ru-RU" b="1" i="1" dirty="0">
                <a:solidFill>
                  <a:srgbClr val="7030A0"/>
                </a:solidFill>
                <a:latin typeface="Century" pitchFamily="18" charset="0"/>
              </a:rPr>
              <a:t>за организацию и проведение открытого Всероссийского интеллектуального турнира способностей «</a:t>
            </a:r>
            <a:r>
              <a:rPr lang="ru-RU" b="1" i="1" dirty="0" err="1">
                <a:solidFill>
                  <a:srgbClr val="7030A0"/>
                </a:solidFill>
                <a:latin typeface="Century" pitchFamily="18" charset="0"/>
              </a:rPr>
              <a:t>РостОК</a:t>
            </a:r>
            <a:r>
              <a:rPr lang="ru-RU" b="1" i="1" dirty="0">
                <a:solidFill>
                  <a:srgbClr val="7030A0"/>
                </a:solidFill>
                <a:latin typeface="Century" pitchFamily="18" charset="0"/>
              </a:rPr>
              <a:t> - </a:t>
            </a:r>
            <a:r>
              <a:rPr lang="ru-RU" b="1" i="1" dirty="0" err="1">
                <a:solidFill>
                  <a:srgbClr val="7030A0"/>
                </a:solidFill>
                <a:latin typeface="Century" pitchFamily="18" charset="0"/>
              </a:rPr>
              <a:t>UnikУм</a:t>
            </a:r>
            <a:r>
              <a:rPr lang="ru-RU" b="1" i="1" dirty="0">
                <a:solidFill>
                  <a:srgbClr val="7030A0"/>
                </a:solidFill>
                <a:latin typeface="Century" pitchFamily="18" charset="0"/>
              </a:rPr>
              <a:t>» </a:t>
            </a:r>
          </a:p>
          <a:p>
            <a:pPr lvl="0"/>
            <a:endParaRPr lang="ru-RU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b="1" i="1" dirty="0" smtClean="0">
                <a:solidFill>
                  <a:srgbClr val="7030A0"/>
                </a:solidFill>
                <a:latin typeface="Century" pitchFamily="18" charset="0"/>
              </a:rPr>
              <a:t>-Благодарность </a:t>
            </a:r>
            <a:r>
              <a:rPr lang="ru-RU" b="1" i="1" dirty="0">
                <a:solidFill>
                  <a:srgbClr val="7030A0"/>
                </a:solidFill>
                <a:latin typeface="Century" pitchFamily="18" charset="0"/>
              </a:rPr>
              <a:t>за участие воспитанников в открытом Всероссийском интеллектуальном турнире способностей «</a:t>
            </a:r>
            <a:r>
              <a:rPr lang="ru-RU" b="1" i="1" dirty="0" err="1">
                <a:solidFill>
                  <a:srgbClr val="7030A0"/>
                </a:solidFill>
                <a:latin typeface="Century" pitchFamily="18" charset="0"/>
              </a:rPr>
              <a:t>РостОК</a:t>
            </a:r>
            <a:r>
              <a:rPr lang="ru-RU" b="1" i="1" dirty="0">
                <a:solidFill>
                  <a:srgbClr val="7030A0"/>
                </a:solidFill>
                <a:latin typeface="Century" pitchFamily="18" charset="0"/>
              </a:rPr>
              <a:t> - </a:t>
            </a:r>
            <a:r>
              <a:rPr lang="ru-RU" b="1" i="1" dirty="0" err="1">
                <a:solidFill>
                  <a:srgbClr val="7030A0"/>
                </a:solidFill>
                <a:latin typeface="Century" pitchFamily="18" charset="0"/>
              </a:rPr>
              <a:t>UnikУм</a:t>
            </a:r>
            <a:r>
              <a:rPr lang="ru-RU" b="1" i="1" dirty="0">
                <a:solidFill>
                  <a:srgbClr val="7030A0"/>
                </a:solidFill>
                <a:latin typeface="Century" pitchFamily="18" charset="0"/>
              </a:rPr>
              <a:t>» </a:t>
            </a:r>
          </a:p>
          <a:p>
            <a:endParaRPr lang="ru-RU" b="1" i="1" dirty="0" smtClean="0"/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-Баев </a:t>
            </a:r>
            <a:r>
              <a:rPr lang="ru-RU" sz="2000" b="1" i="1" dirty="0" err="1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Р.</a:t>
            </a:r>
            <a:r>
              <a:rPr lang="ru-RU" b="1" i="1" dirty="0" err="1">
                <a:solidFill>
                  <a:srgbClr val="7030A0"/>
                </a:solidFill>
                <a:latin typeface="Century" pitchFamily="18" charset="0"/>
                <a:ea typeface="Times New Roman"/>
              </a:rPr>
              <a:t>д</a:t>
            </a:r>
            <a:r>
              <a:rPr lang="ru-RU" b="1" i="1" dirty="0" err="1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иплом</a:t>
            </a:r>
            <a:r>
              <a:rPr lang="ru-RU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3 </a:t>
            </a:r>
            <a:r>
              <a:rPr lang="ru-RU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степени</a:t>
            </a:r>
            <a:r>
              <a:rPr lang="ru-RU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.</a:t>
            </a:r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277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950</Words>
  <Application>Microsoft Office PowerPoint</Application>
  <PresentationFormat>Экран (4:3)</PresentationFormat>
  <Paragraphs>254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ANYA</dc:creator>
  <cp:lastModifiedBy>ANYA</cp:lastModifiedBy>
  <cp:revision>35</cp:revision>
  <dcterms:created xsi:type="dcterms:W3CDTF">2018-02-06T13:42:53Z</dcterms:created>
  <dcterms:modified xsi:type="dcterms:W3CDTF">2021-03-03T12:26:41Z</dcterms:modified>
</cp:coreProperties>
</file>