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8" r:id="rId19"/>
    <p:sldId id="276" r:id="rId20"/>
    <p:sldId id="270" r:id="rId21"/>
    <p:sldId id="269" r:id="rId22"/>
    <p:sldId id="271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4AF8-2CE7-425B-9075-3508AF242A2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0C29B-A305-4170-BE6B-815D2E7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ДУХОВНО-НРАВСТВЕННОЕ РАЗВИТИЕ И ВОСПИТАНИЕ ДЕТЕЙ. ИЗ ОПЫТА РАБОТЫ МБОУ СОШ п.ДОМНОВО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14488"/>
            <a:ext cx="7643866" cy="44291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эмблемы\доро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50085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ВОЕННОЙ ПЕСНИ</a:t>
            </a:r>
            <a:endParaRPr lang="ru-RU" dirty="0"/>
          </a:p>
        </p:txBody>
      </p:sp>
      <p:pic>
        <p:nvPicPr>
          <p:cNvPr id="6146" name="Picture 2" descr="C:\Documents and Settings\Admin\Мои документы\ЯНА\lW-VP68RFO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КОНФЕРЕНЦИЯ «ПОИСК И ТВОРЧЕСТВО»</a:t>
            </a:r>
            <a:endParaRPr lang="ru-RU" dirty="0"/>
          </a:p>
        </p:txBody>
      </p:sp>
      <p:pic>
        <p:nvPicPr>
          <p:cNvPr id="7170" name="Picture 2" descr="C:\Documents and Settings\Admin\Мои документы\ЯНА\OFQwmkNO_s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747" y="1600200"/>
            <a:ext cx="688850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МБОУ СОШ п.ЖЕЛЕЗНОДОРОЖНЫЙ</a:t>
            </a:r>
            <a:endParaRPr lang="ru-RU" dirty="0"/>
          </a:p>
        </p:txBody>
      </p:sp>
      <p:pic>
        <p:nvPicPr>
          <p:cNvPr id="8194" name="Picture 2" descr="C:\Documents and Settings\Admin\Мои документы\ЯНА\pJ8I3JhoSW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«КОЛОКОЛА ПАМЯТИ»</a:t>
            </a:r>
            <a:endParaRPr lang="ru-RU" dirty="0"/>
          </a:p>
        </p:txBody>
      </p:sp>
      <p:pic>
        <p:nvPicPr>
          <p:cNvPr id="1026" name="Picture 2" descr="C:\Documents and Settings\Admin\Рабочий стол\колокола памя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50099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А.С.ПУШКИНА</a:t>
            </a:r>
            <a:endParaRPr lang="ru-RU" dirty="0"/>
          </a:p>
        </p:txBody>
      </p:sp>
      <p:pic>
        <p:nvPicPr>
          <p:cNvPr id="2050" name="Picture 2" descr="C:\Documents and Settings\Admin\Рабочий стол\сказки пушк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95842"/>
            <a:ext cx="8338114" cy="464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ПОБЕДИЛИ В КОНКУРСЕ ВОЕННОЙ ПЕСНИ В МБОУ СОШ п.ЛУГОВОЕ</a:t>
            </a:r>
            <a:endParaRPr lang="ru-RU" dirty="0"/>
          </a:p>
        </p:txBody>
      </p:sp>
      <p:pic>
        <p:nvPicPr>
          <p:cNvPr id="3074" name="Picture 2" descr="C:\Documents and Settings\Admin\Рабочий стол\конкурс песни в лугов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90264"/>
            <a:ext cx="6643734" cy="438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МЕСТО В ИСТОРИЧЕСКОМ КОНКУРСЕ «ПОМНИ ВЕЛИКУЮ ПОБЕДУ» В МБОУ СОШ п.ДРУЖБА</a:t>
            </a:r>
            <a:endParaRPr lang="ru-RU" dirty="0"/>
          </a:p>
        </p:txBody>
      </p:sp>
      <p:pic>
        <p:nvPicPr>
          <p:cNvPr id="4098" name="Picture 2" descr="C:\Documents and Settings\Admin\Рабочий стол\помни великую победу-2мес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27198"/>
            <a:ext cx="6643734" cy="4316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«КНИГА ПАМЯТИ» ЗАНЯЛ          1 МЕСТО В ОБЛАСТИ</a:t>
            </a:r>
            <a:endParaRPr lang="ru-RU" dirty="0"/>
          </a:p>
        </p:txBody>
      </p:sp>
      <p:pic>
        <p:nvPicPr>
          <p:cNvPr id="5122" name="Picture 2" descr="C:\Documents and Settings\Admin\Рабочий стол\кни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28667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ПРОЕКТНАЯ МАСТЕРСКАЯ                 «ТАКИЕ РАЗНЫЕ НАШИ МАМЫ»</a:t>
            </a:r>
            <a:endParaRPr lang="ru-RU"/>
          </a:p>
        </p:txBody>
      </p:sp>
      <p:pic>
        <p:nvPicPr>
          <p:cNvPr id="1026" name="Picture 2" descr="C:\Documents and Settings\Admin\Рабочий стол\фото\рисуют 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1600200"/>
            <a:ext cx="7715304" cy="4757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КАДЕТСКИЙ ВАЛЬС</a:t>
            </a:r>
            <a:endParaRPr lang="ru-RU" dirty="0"/>
          </a:p>
        </p:txBody>
      </p:sp>
      <p:pic>
        <p:nvPicPr>
          <p:cNvPr id="6146" name="Picture 2" descr="C:\Documents and Settings\Admin\Рабочий стол\кадеты-валь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78661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000" dirty="0"/>
              <a:t>обеспечение оптимальных условий для формирования целостного пространства духовно-нравственного воспитания и развития обучающихся в условиях сельской школы и социума.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47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88640"/>
            <a:ext cx="7344816" cy="5508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877272"/>
            <a:ext cx="8352928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Помощь </a:t>
            </a:r>
            <a:r>
              <a:rPr lang="ru-RU" sz="2800" b="1" smtClean="0"/>
              <a:t>пенсионерке </a:t>
            </a:r>
            <a:r>
              <a:rPr lang="ru-RU" sz="2800" b="1" smtClean="0"/>
              <a:t>Павлю</a:t>
            </a:r>
            <a:r>
              <a:rPr lang="ru-RU" sz="2800" b="1" smtClean="0"/>
              <a:t>ковой</a:t>
            </a:r>
            <a:r>
              <a:rPr lang="ru-RU" sz="2800" b="1" smtClean="0"/>
              <a:t> </a:t>
            </a:r>
            <a:r>
              <a:rPr lang="ru-RU" sz="2800" b="1" dirty="0" smtClean="0"/>
              <a:t>Людмиле  Петровне</a:t>
            </a:r>
            <a:endParaRPr lang="ru-RU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GFtxzhtK4z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1043608" y="332656"/>
            <a:ext cx="7095934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021288"/>
            <a:ext cx="8208912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Пасхальные встречи. «Моя икона – женское лицо»</a:t>
            </a:r>
            <a:endParaRPr lang="ru-RU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1.Создание целостной системы духовно-нравственного воспитания обучающихся.                                                                                                           2.Вовлечение в систему воспитания представителей всех субъектов образовательной деятельности, общественности, социального окружения.                                                                                                       3. Рост количества семей, вовлеченных в систему воспитания будущих граждан России с ярко выраженным чувством долга служения Отечеству и стремлением создания благочестивой, крепкой российской семьи.                                                  4.Диссеминация опыта работы школы в сфере организации системы духовно-нравственного развития и воспитания обучающихся.                                                                               5.Повышение квалификации педагогов школы в направлении духовно-нравственного развития и воспитания.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7170" name="Picture 2" descr="C:\Documents and Settings\Admin\Рабочий стол\эмблемы\аист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786609" cy="464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НАПРАВЛЕНИЯ РАБОТЫ  ИННОВАЦИОННОЙ ПЛОЩАДКИ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1.УЧЕБНЫЙ </a:t>
            </a:r>
            <a:r>
              <a:rPr lang="ru-RU" dirty="0"/>
              <a:t>КУРС  «ОСНОВЫ РЕЛИГИОЗНЫХ КУЛЬТУР И СВЕТСКОЙ </a:t>
            </a:r>
            <a:r>
              <a:rPr lang="ru-RU" dirty="0" smtClean="0"/>
              <a:t>ЭТИКИ»-                                               </a:t>
            </a:r>
            <a:r>
              <a:rPr lang="ru-RU" dirty="0">
                <a:solidFill>
                  <a:srgbClr val="FF0000"/>
                </a:solidFill>
              </a:rPr>
              <a:t>4 КЛАСС </a:t>
            </a:r>
          </a:p>
          <a:p>
            <a:pPr>
              <a:buNone/>
            </a:pPr>
            <a:r>
              <a:rPr lang="ru-RU" dirty="0" smtClean="0"/>
              <a:t>2.</a:t>
            </a:r>
            <a:r>
              <a:rPr lang="ru-RU" dirty="0"/>
              <a:t> 2.УЧЕБНЫЙ КУРС «ОСНОВЫ ПРАВОСЛАВНОЙ КУЛЬТУРЫ» -                      </a:t>
            </a:r>
            <a:r>
              <a:rPr lang="ru-RU" dirty="0" smtClean="0"/>
              <a:t>                              </a:t>
            </a:r>
            <a:r>
              <a:rPr lang="ru-RU" dirty="0">
                <a:solidFill>
                  <a:srgbClr val="FF0000"/>
                </a:solidFill>
              </a:rPr>
              <a:t>2-3 КЛАССЫ</a:t>
            </a:r>
          </a:p>
          <a:p>
            <a:pPr>
              <a:buNone/>
            </a:pPr>
            <a:r>
              <a:rPr lang="ru-RU" dirty="0"/>
              <a:t>3.УЧЕБНЫЙ КУРС «РУССКАЯ ХУДОЖЕСТВЕННАЯ КУЛЬТУРА»-                </a:t>
            </a:r>
            <a:r>
              <a:rPr lang="ru-RU" dirty="0" smtClean="0"/>
              <a:t>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7-8 КЛАССЫ                                          </a:t>
            </a:r>
            <a:r>
              <a:rPr lang="ru-RU" dirty="0" smtClean="0"/>
              <a:t>4.МОДУЛЬ </a:t>
            </a:r>
            <a:r>
              <a:rPr lang="ru-RU"/>
              <a:t>ПО </a:t>
            </a:r>
            <a:r>
              <a:rPr lang="ru-RU" smtClean="0"/>
              <a:t>ТЕХНОЛОГИИ                                     </a:t>
            </a:r>
            <a:r>
              <a:rPr lang="ru-RU" dirty="0"/>
              <a:t>«РУССКИЕ УМЕЛЬЦЫ</a:t>
            </a:r>
            <a:r>
              <a:rPr lang="ru-RU" smtClean="0"/>
              <a:t>»-                                 </a:t>
            </a:r>
            <a:r>
              <a:rPr lang="ru-RU" smtClean="0">
                <a:solidFill>
                  <a:srgbClr val="FF0000"/>
                </a:solidFill>
              </a:rPr>
              <a:t>5-6 </a:t>
            </a:r>
            <a:r>
              <a:rPr lang="ru-RU" dirty="0" smtClean="0">
                <a:solidFill>
                  <a:srgbClr val="FF0000"/>
                </a:solidFill>
              </a:rPr>
              <a:t>КЛАССЫ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5.УЧЕБНЫЙ КУРС «МИРОВАЯ ХУДОЖЕСТВЕННАЯ КУЛЬТУРА»-                </a:t>
            </a:r>
            <a:r>
              <a:rPr lang="ru-RU" dirty="0" smtClean="0"/>
              <a:t>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10-11 </a:t>
            </a:r>
            <a:r>
              <a:rPr lang="ru-RU" dirty="0">
                <a:solidFill>
                  <a:srgbClr val="FF0000"/>
                </a:solidFill>
              </a:rPr>
              <a:t>КЛАССЫ</a:t>
            </a:r>
          </a:p>
          <a:p>
            <a:pPr>
              <a:buNone/>
            </a:pPr>
            <a:r>
              <a:rPr lang="ru-RU" dirty="0"/>
              <a:t>6.КАДЕТСКИЙ КЛАСС «ЮНЫЕ ПАТРИОТЫ»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ВНЕУРОЧНЫЕ ФОРМЫ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ПОДРОСТКОВЫЙ КЛУБ ПО МЕСТУ ЖИТЕЛЬСТВА «ВОЛШЕБНИКИ» </a:t>
            </a:r>
          </a:p>
          <a:p>
            <a:r>
              <a:rPr lang="ru-RU" dirty="0" smtClean="0"/>
              <a:t>ШКОЛЬНАЯ ГАЗЕТА «ПЕРЕМЕНКА»</a:t>
            </a:r>
          </a:p>
          <a:p>
            <a:r>
              <a:rPr lang="ru-RU" dirty="0" smtClean="0"/>
              <a:t>КЛУБЫ «ЭРУДИТ», «РОДНИЧОК», «ДОМ»</a:t>
            </a:r>
          </a:p>
          <a:p>
            <a:r>
              <a:rPr lang="ru-RU" dirty="0" smtClean="0"/>
              <a:t>ШКОЛЬНЫЙ МУЗЕЙ.</a:t>
            </a:r>
          </a:p>
          <a:p>
            <a:r>
              <a:rPr lang="ru-RU" dirty="0" smtClean="0"/>
              <a:t>ИЗОСТУДИЯ «ВДОХНОВЕНИЕ»                                                                  КРУЖКИ «ШКОЛА ЧЕЛОВЕЧНОСТИ», «МУЗЫКА, ТВОРЧЕСТВО, ДЕТИ», «ЮНЫЙ ЭКОЛОГ», «ЧИСТОТА  РОДНИКА», «Я  И  МОЁ ЗДОРОВЬЕ»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ВАХТА ПАМЯТИ В п.ДОМНОВО</a:t>
            </a:r>
            <a:endParaRPr lang="ru-RU" dirty="0"/>
          </a:p>
        </p:txBody>
      </p:sp>
      <p:pic>
        <p:nvPicPr>
          <p:cNvPr id="1026" name="Picture 2" descr="C:\Documents and Settings\Admin\Мои документы\ЯНА\DSC00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543" y="1600200"/>
            <a:ext cx="679891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ВАХТА ПАМЯТИ В г.ПРАВДИНСК</a:t>
            </a:r>
            <a:endParaRPr lang="ru-RU" dirty="0"/>
          </a:p>
        </p:txBody>
      </p:sp>
      <p:pic>
        <p:nvPicPr>
          <p:cNvPr id="2050" name="Picture 2" descr="C:\Documents and Settings\Admin\Мои документы\ЯНА\DSC00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543" y="1600200"/>
            <a:ext cx="679891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РОДИТЕЛЯМИ В п.ЕРМАКОВО</a:t>
            </a:r>
            <a:endParaRPr lang="ru-RU" dirty="0"/>
          </a:p>
        </p:txBody>
      </p:sp>
      <p:pic>
        <p:nvPicPr>
          <p:cNvPr id="3074" name="Picture 2" descr="C:\Documents and Settings\Admin\Мои документы\ЯНА\DSC00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543" y="1600200"/>
            <a:ext cx="679891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«АЛЛЕЯ ПАМЯТИ»</a:t>
            </a:r>
            <a:endParaRPr lang="ru-RU" dirty="0"/>
          </a:p>
        </p:txBody>
      </p:sp>
      <p:pic>
        <p:nvPicPr>
          <p:cNvPr id="4098" name="Picture 2" descr="C:\Documents and Settings\Admin\Мои документы\ЯНА\DSCN4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«ЛЮБИМЫЙ ПОСЁЛОК»</a:t>
            </a:r>
            <a:endParaRPr lang="ru-RU" dirty="0"/>
          </a:p>
        </p:txBody>
      </p:sp>
      <p:pic>
        <p:nvPicPr>
          <p:cNvPr id="5122" name="Picture 2" descr="C:\Documents and Settings\Admin\Мои документы\ЯНА\DSCN4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337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ДУХОВНО-НРАВСТВЕННОЕ РАЗВИТИЕ И ВОСПИТАНИЕ ДЕТЕЙ. ИЗ ОПЫТА РАБОТЫ МБОУ СОШ п.ДОМНОВО</vt:lpstr>
      <vt:lpstr>ЦЕЛЬ ДЕЯТЕЛЬНОСТИ</vt:lpstr>
      <vt:lpstr>НАПРАВЛЕНИЯ РАБОТЫ  ИННОВАЦИОННОЙ ПЛОЩАДКИ </vt:lpstr>
      <vt:lpstr>ВНЕУРОЧНЫЕ ФОРМЫ РАБОТЫ</vt:lpstr>
      <vt:lpstr>ВАХТА ПАМЯТИ В п.ДОМНОВО</vt:lpstr>
      <vt:lpstr>ВАХТА ПАМЯТИ В г.ПРАВДИНСК</vt:lpstr>
      <vt:lpstr>С РОДИТЕЛЯМИ В п.ЕРМАКОВО</vt:lpstr>
      <vt:lpstr>АКЦИЯ «АЛЛЕЯ ПАМЯТИ»</vt:lpstr>
      <vt:lpstr>АКЦИЯ «ЛЮБИМЫЙ ПОСЁЛОК»</vt:lpstr>
      <vt:lpstr>ФЕСТИВАЛЬ ВОЕННОЙ ПЕСНИ</vt:lpstr>
      <vt:lpstr>КОНФЕРЕНЦИЯ «ПОИСК И ТВОРЧЕСТВО»</vt:lpstr>
      <vt:lpstr>В МБОУ СОШ п.ЖЕЛЕЗНОДОРОЖНЫЙ</vt:lpstr>
      <vt:lpstr>АКЦИЯ «КОЛОКОЛА ПАМЯТИ»</vt:lpstr>
      <vt:lpstr>СКАЗКИ А.С.ПУШКИНА</vt:lpstr>
      <vt:lpstr>МЫ ПОБЕДИЛИ В КОНКУРСЕ ВОЕННОЙ ПЕСНИ В МБОУ СОШ п.ЛУГОВОЕ</vt:lpstr>
      <vt:lpstr>2 МЕСТО В ИСТОРИЧЕСКОМ КОНКУРСЕ «ПОМНИ ВЕЛИКУЮ ПОБЕДУ» В МБОУ СОШ п.ДРУЖБА</vt:lpstr>
      <vt:lpstr>ПРОЕКТ «КНИГА ПАМЯТИ» ЗАНЯЛ          1 МЕСТО В ОБЛАСТИ</vt:lpstr>
      <vt:lpstr>ПРОЕКТНАЯ МАСТЕРСКАЯ                 «ТАКИЕ РАЗНЫЕ НАШИ МАМЫ»</vt:lpstr>
      <vt:lpstr>КАДЕТСКИЙ ВАЛЬС</vt:lpstr>
      <vt:lpstr>Презентация PowerPoint</vt:lpstr>
      <vt:lpstr>Презентация PowerPoint</vt:lpstr>
      <vt:lpstr>ОЖИДАЕМЫЕ  РЕЗУЛЬТАТЫ </vt:lpstr>
      <vt:lpstr>БЛАГОДАРИМ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РАЗВИТИЕ И ВОСПИТАНИЕ ДЕТЕЙ</dc:title>
  <dc:creator>Admin</dc:creator>
  <cp:lastModifiedBy>LENA</cp:lastModifiedBy>
  <cp:revision>10</cp:revision>
  <dcterms:created xsi:type="dcterms:W3CDTF">2015-08-19T12:50:10Z</dcterms:created>
  <dcterms:modified xsi:type="dcterms:W3CDTF">2015-10-12T19:01:34Z</dcterms:modified>
</cp:coreProperties>
</file>