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304" r:id="rId2"/>
    <p:sldId id="305" r:id="rId3"/>
    <p:sldId id="297" r:id="rId4"/>
    <p:sldId id="278" r:id="rId5"/>
    <p:sldId id="257" r:id="rId6"/>
    <p:sldId id="298" r:id="rId7"/>
    <p:sldId id="259" r:id="rId8"/>
    <p:sldId id="279" r:id="rId9"/>
    <p:sldId id="293" r:id="rId10"/>
    <p:sldId id="303" r:id="rId11"/>
    <p:sldId id="301" r:id="rId12"/>
    <p:sldId id="294" r:id="rId13"/>
    <p:sldId id="299" r:id="rId14"/>
    <p:sldId id="302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D8A40-0356-40EB-81B5-8BD5A461DD83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451F0-B9A1-4950-9C60-21788B1E73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2838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3744-3EED-4F13-A1AE-2F5812A57071}" type="datetimeFigureOut">
              <a:rPr lang="ru-RU" smtClean="0"/>
              <a:pPr/>
              <a:t>12.03.2017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6805-B86F-4319-B9B9-255086A20B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mtClean="0"/>
              <a:t>Всероссийский </a:t>
            </a:r>
            <a:r>
              <a:rPr lang="ru-RU" dirty="0" smtClean="0"/>
              <a:t>педагогический конкурс «Арт-сценарий»</a:t>
            </a:r>
          </a:p>
          <a:p>
            <a:r>
              <a:rPr lang="ru-RU" dirty="0" smtClean="0"/>
              <a:t>МБОУ СОШ п. Домново</a:t>
            </a:r>
          </a:p>
          <a:p>
            <a:r>
              <a:rPr lang="ru-RU" dirty="0" smtClean="0"/>
              <a:t>Классный час</a:t>
            </a:r>
          </a:p>
          <a:p>
            <a:r>
              <a:rPr lang="ru-RU" dirty="0" smtClean="0"/>
              <a:t>«Интернет : за и против»</a:t>
            </a:r>
          </a:p>
          <a:p>
            <a:r>
              <a:rPr lang="ru-RU" dirty="0" err="1" smtClean="0"/>
              <a:t>Благушина</a:t>
            </a:r>
            <a:r>
              <a:rPr lang="ru-RU" dirty="0" smtClean="0"/>
              <a:t> Татьяна Игнатьевна</a:t>
            </a:r>
          </a:p>
          <a:p>
            <a:r>
              <a:rPr lang="ru-RU" dirty="0" err="1"/>
              <a:t>п</a:t>
            </a:r>
            <a:r>
              <a:rPr lang="ru-RU" dirty="0" err="1" smtClean="0"/>
              <a:t>.Домново</a:t>
            </a:r>
            <a:endParaRPr lang="ru-RU" dirty="0" smtClean="0"/>
          </a:p>
          <a:p>
            <a:r>
              <a:rPr lang="ru-RU" dirty="0" smtClean="0"/>
              <a:t>Калининградская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e1-570g\Desktop\Конференция Поиск и творчество\5598805-R3L8T8D-600-IMG_0428.jpeg"/>
          <p:cNvPicPr>
            <a:picLocks noChangeAspect="1" noChangeArrowheads="1"/>
          </p:cNvPicPr>
          <p:nvPr/>
        </p:nvPicPr>
        <p:blipFill>
          <a:blip r:embed="rId2"/>
          <a:srcRect l="8715"/>
          <a:stretch>
            <a:fillRect/>
          </a:stretch>
        </p:blipFill>
        <p:spPr bwMode="auto">
          <a:xfrm>
            <a:off x="785786" y="1558553"/>
            <a:ext cx="5072098" cy="5299447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Users\e1-570g\Documents\Мамина школа\Конференция Поиск и творчество\5598205-R3L8T8D-600-zCBjsA9_eU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6"/>
            <a:ext cx="8072494" cy="5606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2971800" y="3200400"/>
            <a:ext cx="3200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Times New Roman" pitchFamily="18" charset="0"/>
              </a:rPr>
              <a:t>ВРЕД 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685800" y="44196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3200400" y="1447800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611560" y="3124200"/>
            <a:ext cx="159824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539552" y="1524000"/>
            <a:ext cx="235604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6553200" y="2708920"/>
            <a:ext cx="219526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6248400" y="1600200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2590800" y="37338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 flipV="1">
            <a:off x="2209800" y="3352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4495800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 flipV="1">
            <a:off x="2057400" y="2133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943600" y="3657600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5410200" y="22098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3810000" y="37338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6019800" y="2895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2895600" y="5410200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 flipV="1">
            <a:off x="6156176" y="5157192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Галина\Desktop\Виртуально или реально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35918"/>
            <a:ext cx="7358114" cy="5735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e1-570g\Desktop\171115_novosibrsk_6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642918"/>
            <a:ext cx="8488309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415342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Закончите предложение:</a:t>
            </a:r>
            <a:endParaRPr lang="ru-RU" sz="3600" dirty="0"/>
          </a:p>
          <a:p>
            <a:r>
              <a:rPr lang="ru-RU" sz="3600" dirty="0"/>
              <a:t>« Интернет в моей жизни – это возможность</a:t>
            </a:r>
            <a:r>
              <a:rPr lang="ru-RU" sz="3600" dirty="0" smtClean="0"/>
              <a:t>…»</a:t>
            </a:r>
          </a:p>
          <a:p>
            <a:endParaRPr lang="ru-RU" sz="3600" dirty="0"/>
          </a:p>
          <a:p>
            <a:r>
              <a:rPr lang="ru-RU" sz="3600" dirty="0"/>
              <a:t>«Заходя  в Интернет, важно помнить…»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3074" name="Picture 2" descr="C:\Users\Галина\Desktop\img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500570"/>
            <a:ext cx="2168790" cy="2168790"/>
          </a:xfrm>
          <a:prstGeom prst="rect">
            <a:avLst/>
          </a:prstGeom>
          <a:noFill/>
        </p:spPr>
      </p:pic>
      <p:pic>
        <p:nvPicPr>
          <p:cNvPr id="12289" name="Picture 1" descr="C:\Users\Галина\Desktop\Виртуально или реально\скачанные файлы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425712"/>
            <a:ext cx="2171640" cy="2171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975104"/>
          </a:xfrm>
        </p:spPr>
        <p:txBody>
          <a:bodyPr>
            <a:noAutofit/>
          </a:bodyPr>
          <a:lstStyle/>
          <a:p>
            <a:pPr algn="ctr"/>
            <a:r>
              <a:rPr lang="ru-RU" sz="18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latin typeface="Corbel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latin typeface="Corbel" pitchFamily="34" charset="0"/>
                <a:ea typeface="Tahoma" pitchFamily="34" charset="0"/>
                <a:cs typeface="Tahoma" pitchFamily="34" charset="0"/>
              </a:rPr>
            </a:br>
            <a:endParaRPr lang="ru-RU" sz="18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latin typeface="Corbel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928670"/>
            <a:ext cx="8291264" cy="2000264"/>
          </a:xfrm>
        </p:spPr>
        <p:txBody>
          <a:bodyPr>
            <a:normAutofit/>
          </a:bodyPr>
          <a:lstStyle/>
          <a:p>
            <a:pPr algn="ctr"/>
            <a:endParaRPr lang="ru-RU" sz="4000" dirty="0" smtClean="0">
              <a:solidFill>
                <a:schemeClr val="tx1"/>
              </a:solidFill>
            </a:endParaRPr>
          </a:p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 ИНТЕРНЕТ- ЗА ИЛИ ПРОТИВ?</a:t>
            </a:r>
          </a:p>
          <a:p>
            <a:pPr algn="ctr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e1-570g\Documents\Мамина школа\Интернет\Kids_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858" y="2714620"/>
            <a:ext cx="3755770" cy="2500330"/>
          </a:xfrm>
          <a:prstGeom prst="rect">
            <a:avLst/>
          </a:prstGeom>
          <a:noFill/>
        </p:spPr>
      </p:pic>
      <p:pic>
        <p:nvPicPr>
          <p:cNvPr id="7" name="Picture 2" descr="C:\Users\Галина\Desktop\Виртуально или реально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1631" y="3786190"/>
            <a:ext cx="4435693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   Тут </a:t>
            </a:r>
            <a:r>
              <a:rPr lang="ru-RU" sz="4000" dirty="0"/>
              <a:t>дьявол с Богом </a:t>
            </a:r>
            <a:r>
              <a:rPr lang="ru-RU" sz="4000" dirty="0" smtClean="0"/>
              <a:t>борются,</a:t>
            </a:r>
          </a:p>
          <a:p>
            <a:pPr>
              <a:buNone/>
            </a:pPr>
            <a:r>
              <a:rPr lang="ru-RU" sz="4000" dirty="0" smtClean="0"/>
              <a:t>   а поле битвы </a:t>
            </a:r>
            <a:r>
              <a:rPr lang="ru-RU" sz="4000" dirty="0"/>
              <a:t>– </a:t>
            </a:r>
            <a:endParaRPr lang="ru-RU" sz="4000" dirty="0" smtClean="0"/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сердца людей </a:t>
            </a:r>
          </a:p>
          <a:p>
            <a:pPr>
              <a:buNone/>
            </a:pPr>
            <a:r>
              <a:rPr lang="ru-RU" sz="4000" dirty="0" smtClean="0"/>
              <a:t>    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</a:t>
            </a:r>
            <a:r>
              <a:rPr lang="ru-RU" dirty="0" smtClean="0"/>
              <a:t>Ф.М.Достоевский</a:t>
            </a:r>
          </a:p>
          <a:p>
            <a:pPr>
              <a:buNone/>
            </a:pPr>
            <a:endParaRPr lang="ru-RU" sz="4000" dirty="0"/>
          </a:p>
          <a:p>
            <a:pPr>
              <a:buNone/>
            </a:pPr>
            <a:endParaRPr lang="ru-RU" sz="4000" dirty="0"/>
          </a:p>
          <a:p>
            <a:endParaRPr lang="ru-RU" dirty="0"/>
          </a:p>
        </p:txBody>
      </p:sp>
      <p:pic>
        <p:nvPicPr>
          <p:cNvPr id="6" name="Picture 2" descr="C:\Users\e1-570g\Desktop\dostoevski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143116"/>
            <a:ext cx="3286148" cy="4206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96752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                       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расширить кругозор учащихся по данному вопросу;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активизировать их мыслительную деятельности;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 у учащихся потребности к здоровому образу жизни;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умения и навыки самостоятельного поиска правильной информации;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навыки ведения диалога друг с другом, искусства общения.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Галина\Desktop\Виртуально или реально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85728"/>
            <a:ext cx="2691763" cy="2016224"/>
          </a:xfrm>
          <a:prstGeom prst="rect">
            <a:avLst/>
          </a:prstGeom>
          <a:noFill/>
        </p:spPr>
      </p:pic>
      <p:pic>
        <p:nvPicPr>
          <p:cNvPr id="2052" name="Picture 4" descr="C:\Users\Галина\Desktop\Виртуально или реально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571744"/>
            <a:ext cx="2266950" cy="2019300"/>
          </a:xfrm>
          <a:prstGeom prst="rect">
            <a:avLst/>
          </a:prstGeom>
          <a:noFill/>
        </p:spPr>
      </p:pic>
      <p:pic>
        <p:nvPicPr>
          <p:cNvPr id="2053" name="Picture 5" descr="C:\Users\Галина\Desktop\Виртуально или реально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8282" y="4797152"/>
            <a:ext cx="5162839" cy="1800200"/>
          </a:xfrm>
          <a:prstGeom prst="rect">
            <a:avLst/>
          </a:prstGeom>
          <a:noFill/>
        </p:spPr>
      </p:pic>
      <p:pic>
        <p:nvPicPr>
          <p:cNvPr id="2054" name="Picture 6" descr="C:\Users\Галина\Desktop\Виртуально или реально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2492896"/>
            <a:ext cx="2586469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/>
              <a:t>Блиц-опрос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Как влияет </a:t>
            </a:r>
            <a:r>
              <a:rPr lang="ru-RU" sz="3600" dirty="0" smtClean="0"/>
              <a:t>интернет </a:t>
            </a:r>
            <a:r>
              <a:rPr lang="ru-RU" sz="3600" dirty="0"/>
              <a:t>на распределение </a:t>
            </a:r>
            <a:r>
              <a:rPr lang="ru-RU" sz="3600" dirty="0" smtClean="0"/>
              <a:t>вашего </a:t>
            </a:r>
            <a:r>
              <a:rPr lang="ru-RU" sz="3600" dirty="0"/>
              <a:t>личного времени?  </a:t>
            </a:r>
            <a:endParaRPr lang="ru-RU" sz="3600" dirty="0" smtClean="0"/>
          </a:p>
          <a:p>
            <a:r>
              <a:rPr lang="ru-RU" sz="3600" dirty="0"/>
              <a:t>Влияет ли </a:t>
            </a:r>
            <a:r>
              <a:rPr lang="ru-RU" sz="3600" dirty="0" smtClean="0"/>
              <a:t>интернет </a:t>
            </a:r>
            <a:r>
              <a:rPr lang="ru-RU" sz="3600" dirty="0"/>
              <a:t>на </a:t>
            </a:r>
            <a:r>
              <a:rPr lang="ru-RU" sz="3600" dirty="0" smtClean="0"/>
              <a:t>ваше </a:t>
            </a:r>
            <a:r>
              <a:rPr lang="ru-RU" sz="3600" dirty="0"/>
              <a:t>общение с людьми</a:t>
            </a:r>
            <a:r>
              <a:rPr lang="ru-RU" sz="3600" dirty="0" smtClean="0"/>
              <a:t>?</a:t>
            </a:r>
          </a:p>
          <a:p>
            <a:r>
              <a:rPr lang="ru-RU" sz="3600" dirty="0"/>
              <a:t>Нужно ли использовать </a:t>
            </a:r>
            <a:r>
              <a:rPr lang="ru-RU" sz="3600" dirty="0" smtClean="0"/>
              <a:t>интернет </a:t>
            </a:r>
            <a:r>
              <a:rPr lang="ru-RU" sz="3600" dirty="0"/>
              <a:t>для выполнения домашнего задания?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Польза или вред?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71546"/>
            <a:ext cx="7901014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1 группы: </a:t>
            </a:r>
          </a:p>
          <a:p>
            <a:pPr>
              <a:buNone/>
            </a:pPr>
            <a:r>
              <a:rPr lang="ru-RU" dirty="0" smtClean="0"/>
              <a:t>    Составьте положительный образ учащегося, проводящего время в интернете </a:t>
            </a:r>
            <a:br>
              <a:rPr lang="ru-RU" dirty="0" smtClean="0"/>
            </a:br>
            <a:r>
              <a:rPr lang="ru-RU" dirty="0" smtClean="0"/>
              <a:t>Составьте кластер «Польза интернета» </a:t>
            </a:r>
          </a:p>
          <a:p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2 группы: </a:t>
            </a:r>
          </a:p>
          <a:p>
            <a:pPr>
              <a:buNone/>
            </a:pPr>
            <a:r>
              <a:rPr lang="ru-RU" dirty="0" smtClean="0"/>
              <a:t>    Составьте негативный образ учащегося, проводящего время в интернете </a:t>
            </a:r>
            <a:br>
              <a:rPr lang="ru-RU" dirty="0" smtClean="0"/>
            </a:br>
            <a:r>
              <a:rPr lang="ru-RU" dirty="0" smtClean="0"/>
              <a:t>Составьте кластер «Вред интернета»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2971800" y="3200400"/>
            <a:ext cx="3200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Times New Roman" pitchFamily="18" charset="0"/>
              </a:rPr>
              <a:t>ПОЛЬЗА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685800" y="44196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3200400" y="1447800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642910" y="3071810"/>
            <a:ext cx="159824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539552" y="1524000"/>
            <a:ext cx="235604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6553200" y="2708920"/>
            <a:ext cx="2195264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6248400" y="1600200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2590800" y="37338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 flipV="1">
            <a:off x="2209800" y="3352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4495800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 flipV="1">
            <a:off x="2057400" y="2133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943600" y="3657600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5410200" y="22098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3810000" y="37338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6019800" y="2895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2895600" y="5410200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 flipV="1">
            <a:off x="6156176" y="5157192"/>
            <a:ext cx="2590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Галина\Desktop\Социализация.МО кл.рук 2\Картинки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8125804" cy="466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162</Words>
  <Application>Microsoft Office PowerPoint</Application>
  <PresentationFormat>Экран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</vt:lpstr>
      <vt:lpstr>Слайд 3</vt:lpstr>
      <vt:lpstr>Слайд 4</vt:lpstr>
      <vt:lpstr>Слайд 5</vt:lpstr>
      <vt:lpstr>Блиц-опрос</vt:lpstr>
      <vt:lpstr>Польза или вред?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общеобразовательное учреждение «»</dc:title>
  <dc:creator>Галина</dc:creator>
  <cp:lastModifiedBy>Татьяна</cp:lastModifiedBy>
  <cp:revision>99</cp:revision>
  <dcterms:created xsi:type="dcterms:W3CDTF">2013-09-27T15:43:59Z</dcterms:created>
  <dcterms:modified xsi:type="dcterms:W3CDTF">2017-03-12T15:18:12Z</dcterms:modified>
</cp:coreProperties>
</file>