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72" r:id="rId3"/>
    <p:sldId id="257" r:id="rId4"/>
    <p:sldId id="258" r:id="rId5"/>
    <p:sldId id="273" r:id="rId6"/>
    <p:sldId id="274" r:id="rId7"/>
    <p:sldId id="276" r:id="rId8"/>
    <p:sldId id="278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8" autoAdjust="0"/>
    <p:restoredTop sz="94660"/>
  </p:normalViewPr>
  <p:slideViewPr>
    <p:cSldViewPr>
      <p:cViewPr>
        <p:scale>
          <a:sx n="78" d="100"/>
          <a:sy n="78" d="100"/>
        </p:scale>
        <p:origin x="-112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7652584-D926-4A65-8FE5-4CA8A47D088E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5FC9AC8-33BB-4C42-B152-45FE03CB38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ED7A0A-51E4-4803-BF48-93C605AB7BEF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6B82F9-E778-436D-B48B-739C9600F0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291719-7C09-4964-BF28-2B1FF3E7C603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FA28B3-86F8-4096-BAB9-BFA1B004F1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9EEA1D-D719-4646-8E62-42E0B86BAB3E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F242A1-8521-440F-9A79-E99B908A47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2C6163-9D8B-49FD-BFEB-A88BEE21B808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0E5A81-D336-4718-A8FD-0A52CFCE98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44B22B-618A-4C3B-A375-F4DD72BC36FB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12AB95-9A92-42E0-85CD-5CFEB1C260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C5A3BE1-4FD9-430B-80F8-F67F64197C9D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B07C35-BF39-4623-8F8B-5CA434F26B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2E51DA-1C5E-4637-B14D-7F63802D6211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56D1DE-849E-4BEE-A5EB-B084CFFE7E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FBAC4D-6CE0-4F20-AE02-5071B3A13689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4BA494-3884-4D5D-873B-B613680F85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2FC595E0-A9DB-43CA-B500-3B9B86C5AFCF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6BF9E1-6B77-4457-8AAE-68AC26D623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E663AC0-E429-4D1C-9EB5-6D9B9E76CF79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18AC25-BC57-412B-884F-EB46E44C3D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C5D78F-4AE6-40F9-9663-AB3EE6E73735}" type="datetimeFigureOut">
              <a:rPr lang="ru-RU" smtClean="0"/>
              <a:pPr>
                <a:defRPr/>
              </a:pPr>
              <a:t>21.08.2015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A7BA2A5-52D1-43C5-8C1E-3F3FE169C8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062912" cy="746139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Фразеологизм</a:t>
            </a:r>
            <a:r>
              <a:rPr lang="ru-RU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8062912" cy="507209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/>
              <a:t>Что такое </a:t>
            </a:r>
            <a:r>
              <a:rPr lang="ru-RU" sz="3200" dirty="0" smtClean="0"/>
              <a:t>фразеологизм</a:t>
            </a:r>
            <a:r>
              <a:rPr lang="ru-RU" sz="3200" dirty="0"/>
              <a:t>ы</a:t>
            </a:r>
            <a:r>
              <a:rPr lang="ru-RU" sz="3200" dirty="0" smtClean="0"/>
              <a:t>?</a:t>
            </a:r>
            <a:endParaRPr lang="ru-RU" sz="32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32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/>
              <a:t>Фразеологизмы- устойчивые сочетания с несвободным значением каждого слова. Смысл фразеологизма представляет собой не сумму значений входящих в него слов, а нечто целое.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92688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ru-RU" dirty="0"/>
              <a:t>Бывает частенько, что слово </a:t>
            </a:r>
            <a:r>
              <a:rPr lang="ru-RU" dirty="0" smtClean="0"/>
              <a:t>одно,</a:t>
            </a:r>
          </a:p>
          <a:p>
            <a:pPr marL="109728" indent="0" algn="ctr">
              <a:buNone/>
            </a:pPr>
            <a:r>
              <a:rPr lang="ru-RU" dirty="0" smtClean="0"/>
              <a:t>Но очень по-разному служит оно,</a:t>
            </a:r>
          </a:p>
          <a:p>
            <a:pPr marL="109728" indent="0" algn="ctr">
              <a:buNone/>
            </a:pPr>
            <a:r>
              <a:rPr lang="ru-RU" dirty="0" smtClean="0"/>
              <a:t>Примеры </a:t>
            </a:r>
            <a:r>
              <a:rPr lang="ru-RU" dirty="0"/>
              <a:t>тут можно найти без труда.</a:t>
            </a:r>
          </a:p>
          <a:p>
            <a:pPr marL="109728" indent="0" algn="ctr">
              <a:buNone/>
            </a:pPr>
            <a:r>
              <a:rPr lang="ru-RU" dirty="0"/>
              <a:t>Возьмем хоть короткое слово вода.</a:t>
            </a:r>
          </a:p>
          <a:p>
            <a:pPr marL="109728" indent="0" algn="ctr">
              <a:buNone/>
            </a:pPr>
            <a:r>
              <a:rPr lang="ru-RU" dirty="0"/>
              <a:t>Вот был я мальчишкой, да детство прошло,</a:t>
            </a:r>
          </a:p>
          <a:p>
            <a:pPr marL="109728" indent="0" algn="ctr">
              <a:buNone/>
            </a:pPr>
            <a:r>
              <a:rPr lang="ru-RU" dirty="0"/>
              <a:t>С тех пор уж немало воды утекло.</a:t>
            </a:r>
          </a:p>
          <a:p>
            <a:pPr marL="109728" indent="0" algn="ctr">
              <a:buNone/>
            </a:pPr>
            <a:r>
              <a:rPr lang="ru-RU" dirty="0"/>
              <a:t>О смелом мы праве сказать наперед:</a:t>
            </a:r>
          </a:p>
          <a:p>
            <a:pPr marL="109728" indent="0" algn="ctr">
              <a:buNone/>
            </a:pPr>
            <a:r>
              <a:rPr lang="ru-RU" dirty="0"/>
              <a:t>Такой сквозь огонь и сквозь воду пройдет.</a:t>
            </a:r>
          </a:p>
          <a:p>
            <a:pPr marL="109728" indent="0" algn="ctr">
              <a:buNone/>
            </a:pPr>
            <a:r>
              <a:rPr lang="ru-RU" dirty="0"/>
              <a:t>А утки и гуси сухие всегда.</a:t>
            </a:r>
          </a:p>
          <a:p>
            <a:pPr marL="109728" indent="0" algn="ctr">
              <a:buNone/>
            </a:pPr>
            <a:r>
              <a:rPr lang="ru-RU" dirty="0"/>
              <a:t>Заметили люди: как с гуся вода.</a:t>
            </a:r>
          </a:p>
          <a:p>
            <a:pPr marL="109728" indent="0" algn="ctr">
              <a:buNone/>
            </a:pPr>
            <a:r>
              <a:rPr lang="ru-RU" dirty="0"/>
              <a:t>Случалось с тобою: ты правил не знал, </a:t>
            </a:r>
          </a:p>
          <a:p>
            <a:pPr marL="109728" indent="0" algn="ctr">
              <a:buNone/>
            </a:pPr>
            <a:r>
              <a:rPr lang="ru-RU" dirty="0"/>
              <a:t>Молчал при опросе? Воды в рот набрал.</a:t>
            </a:r>
          </a:p>
          <a:p>
            <a:pPr marL="109728" indent="0" algn="ctr">
              <a:buNone/>
            </a:pPr>
            <a:r>
              <a:rPr lang="ru-RU" dirty="0"/>
              <a:t>Лентяй отдыхает, а время идет-</a:t>
            </a:r>
          </a:p>
          <a:p>
            <a:pPr marL="109728" indent="0" algn="ctr">
              <a:buNone/>
            </a:pPr>
            <a:r>
              <a:rPr lang="ru-RU" dirty="0"/>
              <a:t>Под камень лежачий вода не течет.</a:t>
            </a:r>
          </a:p>
          <a:p>
            <a:pPr marL="109728" indent="0" algn="ctr">
              <a:buNone/>
            </a:pPr>
            <a:r>
              <a:rPr lang="ru-RU" dirty="0"/>
              <a:t>Сказать болтуну мы порою не прочь:</a:t>
            </a:r>
          </a:p>
          <a:p>
            <a:pPr marL="109728" indent="0" algn="ctr">
              <a:buNone/>
            </a:pPr>
            <a:r>
              <a:rPr lang="ru-RU" dirty="0"/>
              <a:t>«Довольно, мол, воду – то в ступе толочь!»</a:t>
            </a:r>
          </a:p>
          <a:p>
            <a:pPr marL="109728" indent="0" algn="ctr">
              <a:buNone/>
            </a:pPr>
            <a:r>
              <a:rPr lang="ru-RU" dirty="0"/>
              <a:t>Не прочь и другому сказать невзначай:</a:t>
            </a:r>
          </a:p>
          <a:p>
            <a:pPr marL="109728" indent="0" algn="ctr">
              <a:buNone/>
            </a:pPr>
            <a:r>
              <a:rPr lang="ru-RU" dirty="0"/>
              <a:t>«Довольно лить воду, ты дело давай!»</a:t>
            </a:r>
          </a:p>
          <a:p>
            <a:pPr marL="109728" indent="0" algn="ctr">
              <a:buNone/>
            </a:pPr>
            <a:r>
              <a:rPr lang="ru-RU" dirty="0"/>
              <a:t>Работать впустую. Что скажут потом?</a:t>
            </a:r>
          </a:p>
          <a:p>
            <a:pPr marL="109728" indent="0" algn="ctr">
              <a:buNone/>
            </a:pPr>
            <a:r>
              <a:rPr lang="ru-RU" dirty="0"/>
              <a:t>Не дело, мол, воду носить решетом.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98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2300" i="1" dirty="0" smtClean="0"/>
          </a:p>
          <a:p>
            <a:endParaRPr lang="ru-RU" sz="23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260648"/>
            <a:ext cx="6264696" cy="85010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</a:rPr>
              <a:t>А как говорят русские?</a:t>
            </a:r>
            <a:endParaRPr lang="ru-RU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54348"/>
              </p:ext>
            </p:extLst>
          </p:nvPr>
        </p:nvGraphicFramePr>
        <p:xfrm>
          <a:off x="467544" y="1124742"/>
          <a:ext cx="8352927" cy="489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62222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Англичане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Немцы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Французы</a:t>
                      </a:r>
                      <a:endParaRPr lang="ru-RU" sz="2000" dirty="0"/>
                    </a:p>
                  </a:txBody>
                  <a:tcPr/>
                </a:tc>
              </a:tr>
              <a:tr h="62222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Как две горошины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Как яйцо</a:t>
                      </a:r>
                      <a:r>
                        <a:rPr lang="ru-RU" sz="2000" baseline="0" dirty="0" smtClean="0"/>
                        <a:t> и яйцо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Как две ягоды</a:t>
                      </a:r>
                      <a:endParaRPr lang="ru-RU" sz="2000" dirty="0"/>
                    </a:p>
                  </a:txBody>
                  <a:tcPr/>
                </a:tc>
              </a:tr>
              <a:tr h="6784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Когда полетят свиньи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Когда собаки залают</a:t>
                      </a:r>
                      <a:r>
                        <a:rPr lang="ru-RU" sz="2000" baseline="0" dirty="0" smtClean="0"/>
                        <a:t> хвостами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Когда у кур будут зубы</a:t>
                      </a:r>
                      <a:endParaRPr lang="ru-RU" sz="2000" dirty="0"/>
                    </a:p>
                  </a:txBody>
                  <a:tcPr/>
                </a:tc>
              </a:tr>
              <a:tr h="62222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Денег как сена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Сшит из золота</a:t>
                      </a:r>
                      <a:endParaRPr lang="ru-RU" sz="2000" dirty="0"/>
                    </a:p>
                  </a:txBody>
                  <a:tcPr/>
                </a:tc>
              </a:tr>
              <a:tr h="96920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Называть лопату лопатой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Называть</a:t>
                      </a:r>
                      <a:r>
                        <a:rPr lang="ru-RU" sz="2000" baseline="0" dirty="0" smtClean="0"/>
                        <a:t> хлеб хлебом, а вино вином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Называть кошку кошкой</a:t>
                      </a:r>
                      <a:endParaRPr lang="ru-RU" sz="2000" dirty="0"/>
                    </a:p>
                  </a:txBody>
                  <a:tcPr/>
                </a:tc>
              </a:tr>
              <a:tr h="6784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Занят</a:t>
                      </a:r>
                      <a:r>
                        <a:rPr lang="ru-RU" sz="2000" baseline="0" dirty="0" smtClean="0"/>
                        <a:t> как пчела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Стреляет из четырёх</a:t>
                      </a:r>
                      <a:r>
                        <a:rPr lang="ru-RU" sz="2000" baseline="0" dirty="0" smtClean="0"/>
                        <a:t> ружей</a:t>
                      </a:r>
                      <a:endParaRPr lang="ru-RU" sz="2000" dirty="0"/>
                    </a:p>
                  </a:txBody>
                  <a:tcPr/>
                </a:tc>
              </a:tr>
              <a:tr h="62222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Слетел с ручки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Выехал из кожи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Сорвался с петель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50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Точить лясы, бить баклуши, считать ворон, витать в облаках, задирать нос, жить на широкую ногу, тянуть канитель, плясать под чужую дудку, ломать голову, лезть на рожон, вставлять палки в колёса, работать засучив рукава, держать язык за зубами, раздувать из мухи слона, выводить на чистую воду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  <a:effectLst/>
              </a:rPr>
              <a:t>Что я люблю (или не люблю)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8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400" dirty="0" err="1" smtClean="0"/>
              <a:t>Баклу́ша</a:t>
            </a:r>
            <a:r>
              <a:rPr lang="ru-RU" sz="2400" dirty="0" smtClean="0"/>
              <a:t> — обрубок древесины (в основном осиновой или берёзовой), обработанный для выделки различных предметов (чашек, ложек и другой деревянной утвари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214313"/>
            <a:ext cx="4038600" cy="6500812"/>
          </a:xfrm>
        </p:spPr>
        <p:txBody>
          <a:bodyPr>
            <a:normAutofit fontScale="850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/>
              <a:t>Выражение «бить баклуши» возникло в связи с тем, что начальные этапы изготовления деревянной утвари — раскалывание чурбанов на баклуши, обтёсывание баклуши вчерне, проводились не ремесленником, а подмастерьем или даже ребёнком. Первоначально выражение имело смысл делать очень несложное дело, а позже приобрело иной смысл — бездельничать, праздно проводить время.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/>
              <a:t>Однако более вероятным появлением данного фразеологизма считается следующий факт: Помимо обрубок древесины, баклушами называли недавно замершие лужи. Дети ради забавы разбивали их сапогами - вот это уж настоящее бездельничество.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1.Бить баклуши.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4340" name="Рисунок 4" descr="baklush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4071938"/>
            <a:ext cx="35718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3500" y="214313"/>
            <a:ext cx="3686175" cy="6286500"/>
          </a:xfrm>
        </p:spPr>
        <p:txBody>
          <a:bodyPr>
            <a:normAutofit fontScale="850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Держать кого-либо в строгом повиновении, очень строго и сурово обходиться с кем-либо. Ежовые рукавицы (голицы) - рабочие кожаные рукавицы без подкладки и меха, они предназначались для ловли ежей. Еще в XVIII веке выражение ежовые рукавицы зафиксировано в пословице</a:t>
            </a:r>
            <a:r>
              <a:rPr lang="ru-RU" dirty="0" smtClean="0"/>
              <a:t>: </a:t>
            </a:r>
            <a:r>
              <a:rPr lang="ru-RU" dirty="0"/>
              <a:t>Е</a:t>
            </a:r>
            <a:r>
              <a:rPr lang="ru-RU" dirty="0" smtClean="0"/>
              <a:t>жовыми </a:t>
            </a:r>
            <a:r>
              <a:rPr lang="ru-RU" dirty="0" smtClean="0"/>
              <a:t>рукавицами да за мягкое тело приниматься.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4114800" cy="1661308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Держать в ежовых рукавицах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5363" name="Рисунок 3" descr="66320765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143125"/>
            <a:ext cx="4500563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922515"/>
              </p:ext>
            </p:extLst>
          </p:nvPr>
        </p:nvGraphicFramePr>
        <p:xfrm>
          <a:off x="6588224" y="0"/>
          <a:ext cx="2483768" cy="2535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Точечный рисунок" r:id="rId3" imgW="3067478" imgH="3104762" progId="PBrush">
                  <p:embed/>
                </p:oleObj>
              </mc:Choice>
              <mc:Fallback>
                <p:oleObj name="Точечный рисунок" r:id="rId3" imgW="3067478" imgH="3104762" progId="PBrus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0"/>
                        <a:ext cx="2483768" cy="2535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4525963"/>
          </a:xfrm>
        </p:spPr>
        <p:txBody>
          <a:bodyPr/>
          <a:lstStyle/>
          <a:p>
            <a:r>
              <a:rPr lang="ru-RU" sz="2800" dirty="0"/>
              <a:t>Так называют опытного человека, которого трудно провести</a:t>
            </a:r>
          </a:p>
          <a:p>
            <a:r>
              <a:rPr lang="ru-RU" b="1" i="1" dirty="0"/>
              <a:t>Раньше и на самом деле был такой сорт хлеба – «тертый калач». Тесто для него очень долго мяли, месили, «тёрли», отчего калач получался необыкновенно пышным. И ещё была пословица – «не тёрт, не мят, не будет калач». То есть человека учат испытания и беды. Выражение и пошло от пословицы, а не от названия хлеба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i="1" dirty="0">
                <a:solidFill>
                  <a:schemeClr val="bg2">
                    <a:lumMod val="50000"/>
                  </a:schemeClr>
                </a:solidFill>
              </a:rPr>
              <a:t>Тёртый калач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301634"/>
              </p:ext>
            </p:extLst>
          </p:nvPr>
        </p:nvGraphicFramePr>
        <p:xfrm>
          <a:off x="107504" y="116633"/>
          <a:ext cx="2808312" cy="2544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Точечный рисунок" r:id="rId3" imgW="2029108" imgH="1838095" progId="PBrush">
                  <p:embed/>
                </p:oleObj>
              </mc:Choice>
              <mc:Fallback>
                <p:oleObj name="Точечный рисунок" r:id="rId3" imgW="2029108" imgH="1838095" progId="PBrus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16633"/>
                        <a:ext cx="2808312" cy="2544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36912"/>
            <a:ext cx="8517632" cy="3888432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Пустословить, заниматься бесполезной болтовнёй</a:t>
            </a:r>
          </a:p>
          <a:p>
            <a:r>
              <a:rPr lang="ru-RU" sz="2400" b="1" i="1" dirty="0" smtClean="0"/>
              <a:t>Лясы (</a:t>
            </a:r>
            <a:r>
              <a:rPr lang="ru-RU" sz="2400" b="1" i="1" dirty="0"/>
              <a:t>балясы) – это точёные фигурные столбики перил у крылечка; изготовить такую красоту мог только настоящий мастер. Наверное, сначала «точить балясы» означало вести изящную, причудливую, витиеватую (как балясы) беседу. А умельцев вести такую беседу к нашему времени становилось все меньше и меньше. Вот и стало это выражение обозначать пустую болтовню.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23928" y="1052736"/>
            <a:ext cx="3898776" cy="1143000"/>
          </a:xfrm>
        </p:spPr>
        <p:txBody>
          <a:bodyPr/>
          <a:lstStyle/>
          <a:p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Точить лясы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295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Народное творчество</a:t>
            </a:r>
          </a:p>
          <a:p>
            <a:r>
              <a:rPr lang="ru-RU" sz="2400" dirty="0" smtClean="0"/>
              <a:t>Античная мифология</a:t>
            </a:r>
          </a:p>
          <a:p>
            <a:r>
              <a:rPr lang="ru-RU" sz="2400" dirty="0" smtClean="0"/>
              <a:t>Библейская мифология</a:t>
            </a:r>
          </a:p>
          <a:p>
            <a:endParaRPr lang="ru-RU" sz="2400" dirty="0" smtClean="0"/>
          </a:p>
          <a:p>
            <a:r>
              <a:rPr lang="ru-RU" sz="2400" dirty="0" smtClean="0"/>
              <a:t>Художественная литература</a:t>
            </a:r>
          </a:p>
          <a:p>
            <a:endParaRPr lang="ru-RU" sz="2400" dirty="0" smtClean="0"/>
          </a:p>
          <a:p>
            <a:r>
              <a:rPr lang="ru-RU" sz="2400" dirty="0" smtClean="0"/>
              <a:t>Профессиональная лексика</a:t>
            </a:r>
          </a:p>
          <a:p>
            <a:endParaRPr lang="ru-RU" sz="2400" dirty="0" smtClean="0"/>
          </a:p>
          <a:p>
            <a:r>
              <a:rPr lang="ru-RU" sz="2400" dirty="0" smtClean="0"/>
              <a:t>Традиции, обычаи</a:t>
            </a:r>
          </a:p>
          <a:p>
            <a:pPr marL="109728" indent="0">
              <a:buNone/>
            </a:pPr>
            <a:endParaRPr lang="ru-RU" sz="2400" dirty="0" smtClean="0"/>
          </a:p>
          <a:p>
            <a:r>
              <a:rPr lang="ru-RU" sz="2400" dirty="0" smtClean="0"/>
              <a:t>Реальный исторический факт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683976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По щучьему веленью</a:t>
            </a:r>
          </a:p>
          <a:p>
            <a:r>
              <a:rPr lang="ru-RU" sz="2400" dirty="0" smtClean="0"/>
              <a:t>Кануть в Лету</a:t>
            </a:r>
          </a:p>
          <a:p>
            <a:r>
              <a:rPr lang="ru-RU" sz="2400" dirty="0" smtClean="0"/>
              <a:t>Притча во языцех</a:t>
            </a:r>
          </a:p>
          <a:p>
            <a:pPr marL="109728" indent="0">
              <a:buNone/>
            </a:pPr>
            <a:endParaRPr lang="ru-RU" sz="2400" dirty="0" smtClean="0"/>
          </a:p>
          <a:p>
            <a:r>
              <a:rPr lang="ru-RU" sz="2400" dirty="0" smtClean="0"/>
              <a:t>Мартышкин труд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Тянуть канитель</a:t>
            </a:r>
          </a:p>
          <a:p>
            <a:pPr marL="109728" indent="0">
              <a:buNone/>
            </a:pPr>
            <a:endParaRPr lang="ru-RU" sz="2400" dirty="0" smtClean="0"/>
          </a:p>
          <a:p>
            <a:r>
              <a:rPr lang="ru-RU" sz="2400" dirty="0" smtClean="0"/>
              <a:t>С ним не сварить кашу</a:t>
            </a:r>
          </a:p>
          <a:p>
            <a:endParaRPr lang="ru-RU" sz="2400" dirty="0" smtClean="0"/>
          </a:p>
          <a:p>
            <a:r>
              <a:rPr lang="ru-RU" sz="2400" dirty="0" smtClean="0"/>
              <a:t>Во всю Ивановскую</a:t>
            </a:r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Источники          Примеры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Б</a:t>
            </a:r>
            <a:r>
              <a:rPr lang="ru-RU" sz="2400" dirty="0" smtClean="0"/>
              <a:t> – белая вороны, бить баклуши, брать себя в руки, брать быка за рога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В</a:t>
            </a:r>
            <a:r>
              <a:rPr lang="ru-RU" sz="2400" dirty="0" smtClean="0"/>
              <a:t> – витать в облаках, водить за нос, во всё горло, со всю Ивановскую, во весь дух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Г</a:t>
            </a:r>
            <a:r>
              <a:rPr lang="ru-RU" sz="2400" dirty="0" smtClean="0"/>
              <a:t> – гадать на кофейной гуще, гладить по головке, голова на плечах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Д</a:t>
            </a:r>
            <a:r>
              <a:rPr lang="ru-RU" sz="2400" dirty="0" smtClean="0"/>
              <a:t> – Держать себя в руках, душа в душу, держать порох сухим, держи карман шире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К</a:t>
            </a:r>
            <a:r>
              <a:rPr lang="ru-RU" sz="2400" dirty="0" smtClean="0"/>
              <a:t> – куры не клюют, клевать носом, кануть в Лету, кот наплакал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О</a:t>
            </a:r>
            <a:r>
              <a:rPr lang="ru-RU" sz="2400" dirty="0" smtClean="0"/>
              <a:t> – обвести вокруг пальца, от доски до доски, открыть Америку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С</a:t>
            </a:r>
            <a:r>
              <a:rPr lang="ru-RU" sz="2400" dirty="0" smtClean="0"/>
              <a:t> – свести счёты, семь пятниц на неделе,                   стреляный воробей, семи пядей во лбу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188640"/>
            <a:ext cx="4402832" cy="778098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Фразеологизмы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6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232661"/>
              </p:ext>
            </p:extLst>
          </p:nvPr>
        </p:nvGraphicFramePr>
        <p:xfrm>
          <a:off x="539552" y="332656"/>
          <a:ext cx="8229600" cy="5792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4571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ГЛАЗ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ЯЗЫК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ЗУБ</a:t>
                      </a:r>
                      <a:endParaRPr lang="ru-RU" sz="2800" dirty="0"/>
                    </a:p>
                  </a:txBody>
                  <a:tcPr/>
                </a:tc>
              </a:tr>
              <a:tr h="459030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Положить глаз</a:t>
                      </a:r>
                    </a:p>
                    <a:p>
                      <a:r>
                        <a:rPr lang="ru-RU" sz="2400" dirty="0" smtClean="0"/>
                        <a:t>Бросаться</a:t>
                      </a:r>
                      <a:r>
                        <a:rPr lang="ru-RU" sz="2400" baseline="0" dirty="0" smtClean="0"/>
                        <a:t> в глаза</a:t>
                      </a:r>
                    </a:p>
                    <a:p>
                      <a:r>
                        <a:rPr lang="ru-RU" sz="2400" baseline="0" dirty="0" smtClean="0"/>
                        <a:t>Глаз да глаз</a:t>
                      </a:r>
                    </a:p>
                    <a:p>
                      <a:r>
                        <a:rPr lang="ru-RU" sz="2400" baseline="0" dirty="0" smtClean="0"/>
                        <a:t>Мозолить глаза</a:t>
                      </a:r>
                    </a:p>
                    <a:p>
                      <a:r>
                        <a:rPr lang="ru-RU" sz="2400" baseline="0" dirty="0" smtClean="0"/>
                        <a:t>Мелькать перед глазами</a:t>
                      </a:r>
                    </a:p>
                    <a:p>
                      <a:r>
                        <a:rPr lang="ru-RU" sz="2400" baseline="0" dirty="0" smtClean="0"/>
                        <a:t>Ругать за глаза</a:t>
                      </a:r>
                    </a:p>
                    <a:p>
                      <a:r>
                        <a:rPr lang="ru-RU" sz="2400" baseline="0" dirty="0" smtClean="0"/>
                        <a:t>Бельмо на глазу</a:t>
                      </a:r>
                    </a:p>
                    <a:p>
                      <a:r>
                        <a:rPr lang="ru-RU" sz="2400" baseline="0" dirty="0" smtClean="0"/>
                        <a:t>На глазах у всех</a:t>
                      </a:r>
                    </a:p>
                    <a:p>
                      <a:r>
                        <a:rPr lang="ru-RU" sz="2400" baseline="0" dirty="0" smtClean="0"/>
                        <a:t>За красивые глаза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Прикусить язык</a:t>
                      </a:r>
                    </a:p>
                    <a:p>
                      <a:r>
                        <a:rPr lang="ru-RU" sz="2400" dirty="0" smtClean="0"/>
                        <a:t>Тянуть за язык</a:t>
                      </a:r>
                    </a:p>
                    <a:p>
                      <a:r>
                        <a:rPr lang="ru-RU" sz="2400" dirty="0" smtClean="0"/>
                        <a:t>Сорваться с языка</a:t>
                      </a:r>
                    </a:p>
                    <a:p>
                      <a:r>
                        <a:rPr lang="ru-RU" sz="2400" dirty="0" smtClean="0"/>
                        <a:t>На языке вертится</a:t>
                      </a:r>
                    </a:p>
                    <a:p>
                      <a:r>
                        <a:rPr lang="ru-RU" sz="2400" dirty="0" smtClean="0"/>
                        <a:t>Язык</a:t>
                      </a:r>
                      <a:r>
                        <a:rPr lang="ru-RU" sz="2400" baseline="0" dirty="0" smtClean="0"/>
                        <a:t> до Киева доведёт</a:t>
                      </a:r>
                    </a:p>
                    <a:p>
                      <a:r>
                        <a:rPr lang="ru-RU" sz="2400" baseline="0" dirty="0" smtClean="0"/>
                        <a:t>Длинный язык</a:t>
                      </a:r>
                    </a:p>
                    <a:p>
                      <a:r>
                        <a:rPr lang="ru-RU" sz="2400" baseline="0" dirty="0" smtClean="0"/>
                        <a:t>Распустить язык</a:t>
                      </a:r>
                    </a:p>
                    <a:p>
                      <a:r>
                        <a:rPr lang="ru-RU" sz="2400" baseline="0" dirty="0" smtClean="0"/>
                        <a:t>Держать язык за зубами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Класть зубы на полку</a:t>
                      </a:r>
                    </a:p>
                    <a:p>
                      <a:r>
                        <a:rPr lang="ru-RU" sz="2400" dirty="0" smtClean="0"/>
                        <a:t>Дать по зубам</a:t>
                      </a:r>
                    </a:p>
                    <a:p>
                      <a:r>
                        <a:rPr lang="ru-RU" sz="2400" dirty="0" smtClean="0"/>
                        <a:t>Держать язык за зубами</a:t>
                      </a:r>
                    </a:p>
                    <a:p>
                      <a:r>
                        <a:rPr lang="ru-RU" sz="2400" dirty="0" smtClean="0"/>
                        <a:t>Скалить зубы</a:t>
                      </a:r>
                    </a:p>
                    <a:p>
                      <a:r>
                        <a:rPr lang="ru-RU" sz="2400" dirty="0" smtClean="0"/>
                        <a:t>Не по зубам</a:t>
                      </a:r>
                    </a:p>
                    <a:p>
                      <a:r>
                        <a:rPr lang="ru-RU" sz="2400" dirty="0" smtClean="0"/>
                        <a:t>От зубов отскакивать</a:t>
                      </a:r>
                    </a:p>
                    <a:p>
                      <a:r>
                        <a:rPr lang="ru-RU" sz="2400" dirty="0" smtClean="0"/>
                        <a:t>Зуб за зуб</a:t>
                      </a:r>
                    </a:p>
                    <a:p>
                      <a:r>
                        <a:rPr lang="ru-RU" sz="2400" dirty="0" smtClean="0"/>
                        <a:t>Точить</a:t>
                      </a:r>
                      <a:r>
                        <a:rPr lang="ru-RU" sz="2400" baseline="0" dirty="0" smtClean="0"/>
                        <a:t> зуб на кого-либо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876</Words>
  <Application>Microsoft Office PowerPoint</Application>
  <PresentationFormat>Экран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Открытая</vt:lpstr>
      <vt:lpstr>Точечный рисунок</vt:lpstr>
      <vt:lpstr> Фразеологизмы</vt:lpstr>
      <vt:lpstr>Что я люблю (или не люблю)</vt:lpstr>
      <vt:lpstr>1.Бить баклуши.</vt:lpstr>
      <vt:lpstr>Держать в ежовых рукавицах</vt:lpstr>
      <vt:lpstr>Тёртый калач</vt:lpstr>
      <vt:lpstr>Точить лясы </vt:lpstr>
      <vt:lpstr>Источники          Примеры</vt:lpstr>
      <vt:lpstr>Фразеологизмы</vt:lpstr>
      <vt:lpstr>Презентация PowerPoint</vt:lpstr>
      <vt:lpstr>Презентация PowerPoint</vt:lpstr>
      <vt:lpstr>А как говорят русские?</vt:lpstr>
    </vt:vector>
  </TitlesOfParts>
  <Company>Wolfish 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Благушина</dc:creator>
  <cp:lastModifiedBy>User2015</cp:lastModifiedBy>
  <cp:revision>45</cp:revision>
  <dcterms:created xsi:type="dcterms:W3CDTF">2009-03-09T10:41:26Z</dcterms:created>
  <dcterms:modified xsi:type="dcterms:W3CDTF">2015-08-21T19:00:50Z</dcterms:modified>
</cp:coreProperties>
</file>