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82" r:id="rId5"/>
    <p:sldId id="259" r:id="rId6"/>
    <p:sldId id="265" r:id="rId7"/>
    <p:sldId id="280" r:id="rId8"/>
    <p:sldId id="273" r:id="rId9"/>
    <p:sldId id="278" r:id="rId10"/>
    <p:sldId id="277" r:id="rId11"/>
    <p:sldId id="276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2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6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5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6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1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2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92E1-ACFA-408B-9F46-03A32A15114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6E4E-4814-4EF7-9F0E-AE95C57D0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99" y="-210035"/>
            <a:ext cx="12192001" cy="77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6564" y="359764"/>
            <a:ext cx="6800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</a:t>
            </a:r>
          </a:p>
          <a:p>
            <a:pPr algn="ctr"/>
            <a:endParaRPr lang="ru-RU" sz="36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ШКОЛА ПОСЕЛКА ДОМНОВО»</a:t>
            </a:r>
          </a:p>
          <a:p>
            <a:pPr algn="ctr"/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 ЛАРИСЫ АЛЕКСАНДРОВНЫ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b="-979"/>
          <a:stretch/>
        </p:blipFill>
        <p:spPr>
          <a:xfrm>
            <a:off x="0" y="413407"/>
            <a:ext cx="3746043" cy="59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1" y="-11992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5" y="370997"/>
            <a:ext cx="2668991" cy="3775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49" y="370997"/>
            <a:ext cx="2758931" cy="3902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59" y="233172"/>
            <a:ext cx="2863862" cy="4050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5" y="3652389"/>
            <a:ext cx="2706853" cy="3828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23" y="3718812"/>
            <a:ext cx="2708239" cy="38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1" y="-11992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4" y="0"/>
            <a:ext cx="3568400" cy="50475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13" y="-30320"/>
            <a:ext cx="3313568" cy="4687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99" y="1880545"/>
            <a:ext cx="3883194" cy="54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1" y="-11992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6606" y="1449977"/>
            <a:ext cx="8216536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endParaRPr lang="ru-RU" sz="5400" dirty="0" smtClean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09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1" y="-11992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575" y="1064302"/>
            <a:ext cx="113025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Каким быть должен воспитатель? Конечно, добрым должен быть!</a:t>
            </a:r>
            <a:endParaRPr lang="ru-RU" sz="4400" b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Любить детей, любить ученье, свою профессию любить!</a:t>
            </a:r>
            <a:endParaRPr lang="ru-RU" sz="4400" b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Каким быть должен воспитатель? Конечно, щедрым должен быть!</a:t>
            </a:r>
            <a:endParaRPr lang="ru-RU" sz="4400" b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Всего себя без сожаленья он должен детям подарить!</a:t>
            </a:r>
            <a:endParaRPr lang="ru-RU" sz="4400" b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4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2" y="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775" y="209862"/>
            <a:ext cx="115724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СРЕДНЕЕ-СПЕЦИАЛЬНОЕ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КАЛИНИНГРАДСКИЙ МЕДИЦИНСКИЙ КОЛЛЕДЖ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СБ 4231227 ВЫДАН 07.ИЮЛЯ 2004 ГОДА «МЕДИЦИНСКАЯ СЕСТРА»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ПРОФЕССИОНАЛЬНОЙ ПЕРЕПОДГОТОВКЕ: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ЧУДПО «ВОЛГОГРАДСКАЯ ГУМАНИТАРНАЯ АКАДЕМИЯ ПРОФЕССИОНАЛЬНОЙ ПОДГОТОВКИ СПЕЦИАЛИСТОВ СОЦИАЛЬНОЙ СФЕРЫ» № 342403289039 ВЫДАН 24.01.2016 ГОДА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«ДОШКОЛЬНАЯ ПЕДАГОГИКА. ВОСПИТАНИЕ И РАЗВИТИЕ ДЕТЕЙ В ДОО»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О ПРОФЕССИОНАЛЬНОЙ ПЕРЕПОДГОТОВКЕ: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КАЛИНИНГРАДСКОЙ ОБЛАСТИ ГАУ КО ДПО «ИНСТИТУТ РАЗВИТИЯ ОБРАЗОВАНИЯ»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3927 00000589 ВЫДАН ИЮЛЬ 2019 ГОДА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«КОРРЕКЦИОННАЯ ПЕДАГОГИКА И ПСИХОЛОГИЯ»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1 КВАЛИФИКАЦИОННАЯ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ЛЕТ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ЛЕТ 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7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99" y="-210035"/>
            <a:ext cx="12346899" cy="77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817" y="-926038"/>
            <a:ext cx="11103429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: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О ПОВЫШЕНИИ КВАЛИФИКАЦИИ 01327 019416 БФУ ИМЕНИ И.КАНТА «ОСНОВЫ ФИНАНСОВОЙ ГРАМОТНОСТИ, МЕТОДЫ ЕЕ ПРЕПОДАВАНИЯ В СИСТЕМЕ ОСНОВНОГО, СРЕДНЕГО ОБРАЗОВАНИЯ  И ФИНАНСОВОГО ПРОСВЕЩЕНИЯ СЕЛЬСКОГО НАСЕЛЕНИЯ»  СЕНТЯБРЬ 2018 ГОДА.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О ПОВЫШЕНИИ КВАЛИФИКАЦИИ 482410051649 ООО «ВНОЦ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СОТех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ФОРМЫ РАБОТЫ С ДЕТЬМИ ДОШКОЛЬНОГО ВОЗРАСТА ПО УКРЕПЛЕНИЮ И СОХРАНЕНИЮ ЗДОРОВЬЯВ СООТВЕТСТВИИ С ФГОС ДО» ОТ 19.09.2019 Г.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О ПОВЫШЕНИИ КВАЛИФИКАЦИИ 013927 026957 БФУ ИМЕНИ И.КАНТА «ДЕЯТЕЛЬНОСТЬ ПСИХОЛОГО-МЕДИКО-ПЕДАГОГИЧЕСКИХ КОМИССИЙ В СОВРЕМЕННЫХ УСЛОВИЯХ» ДЕКАБРЬ 2019 Г.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О ПОВЫШЕНИИ КВАЛИФИКАЦИИ ООО «ЦЕНТР ИННОВАЦИОННОГО ОБРАЗОВАНИЯ И ВОСПИТАНИЯ» – «ПРОФИЛАКТИКА КОРОНАВИРУСА, ГРИППА И ДРУГИХ РЕСПИРАТОРНЫХ ВИРУСНЫХ ИНФЕКЦИЙ В ОБЩЕОБРАЗОВАТЕЛБНЫХ ОРГАНИЗАЦИЯХ» ИЮНЬ 2020 Г. 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О ПОВЫШЕНИИ КВАЛИФИКАЦИИ № И-302340 АНОДПО «ПЛАТФОРМА» </a:t>
            </a:r>
          </a:p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ПО ОКАЗАНИЮ ПЕРВОЙ МЕДИЦИНСКОЙ ПОМОЩИ ПОСТРАДАВШИМ В ОБРАЗОВАТЕЛЬНОЙ ОРГАНИЗАЦИИ» ЯНВАРЬ 2021 Г. </a:t>
            </a:r>
          </a:p>
        </p:txBody>
      </p:sp>
    </p:spTree>
    <p:extLst>
      <p:ext uri="{BB962C8B-B14F-4D97-AF65-F5344CB8AC3E}">
        <p14:creationId xmlns:p14="http://schemas.microsoft.com/office/powerpoint/2010/main" val="56342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1" y="-11992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6892" y="509666"/>
            <a:ext cx="5750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 </a:t>
            </a:r>
          </a:p>
          <a:p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" y="712816"/>
            <a:ext cx="2728951" cy="3860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34" y="1469825"/>
            <a:ext cx="2629501" cy="3719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72" y="1232397"/>
            <a:ext cx="2635657" cy="3728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21" y="3329561"/>
            <a:ext cx="2928188" cy="4141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03" y="3908139"/>
            <a:ext cx="2509929" cy="35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1" y="-11992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3" y="130379"/>
            <a:ext cx="3028755" cy="4284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04" y="0"/>
            <a:ext cx="3058934" cy="4326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78" y="67951"/>
            <a:ext cx="3010895" cy="425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63" y="3567407"/>
            <a:ext cx="2745836" cy="3884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39" y="4105125"/>
            <a:ext cx="4733411" cy="33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8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2" y="-224851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29" y="3237679"/>
            <a:ext cx="2817975" cy="3986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-95687"/>
            <a:ext cx="2773922" cy="39237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85" y="-38603"/>
            <a:ext cx="2733566" cy="3866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22" y="-31896"/>
            <a:ext cx="2728824" cy="3859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09" y="4274304"/>
            <a:ext cx="3654679" cy="2583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07" y="3505960"/>
            <a:ext cx="2714548" cy="38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9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2" y="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210" y="3069770"/>
            <a:ext cx="10424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НАШИ ДОСТИЖЕНИЯ !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8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e6f2e23103e51605fc1ed5b7ee237b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31" y="-119920"/>
            <a:ext cx="12296732" cy="78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0" y="0"/>
            <a:ext cx="3058735" cy="432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16" y="0"/>
            <a:ext cx="2759027" cy="3902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88" y="-73327"/>
            <a:ext cx="2818892" cy="3987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40" y="3960633"/>
            <a:ext cx="2503729" cy="3541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53" y="3432120"/>
            <a:ext cx="2906891" cy="41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64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262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2021-03-16T07:24:17Z</dcterms:created>
  <dcterms:modified xsi:type="dcterms:W3CDTF">2021-06-01T12:04:29Z</dcterms:modified>
</cp:coreProperties>
</file>