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7" r:id="rId7"/>
    <p:sldId id="274" r:id="rId8"/>
    <p:sldId id="273" r:id="rId9"/>
    <p:sldId id="28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268760"/>
            <a:ext cx="62142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ВИЗИТНАЯ КАРТОЧКА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Воспитателя МБДОУ «Средняя школа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поселка Домново»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 Правдинского  городского </a:t>
            </a:r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округа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Century" pitchFamily="18" charset="0"/>
                <a:cs typeface="Andalus" pitchFamily="18" charset="-78"/>
              </a:rPr>
              <a:t>Шмидт Ирины Владимировны</a:t>
            </a:r>
            <a:endParaRPr lang="ru-RU" sz="3200" b="1" i="1" dirty="0">
              <a:solidFill>
                <a:srgbClr val="7030A0"/>
              </a:solidFill>
              <a:latin typeface="Century" pitchFamily="18" charset="0"/>
              <a:cs typeface="Andalus" pitchFamily="18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6984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endParaRPr lang="ru-RU" sz="3600" b="1" i="1" dirty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Century" pitchFamily="18" charset="0"/>
              </a:rPr>
              <a:t>СПАСИБО ЗА 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" pitchFamily="18" charset="0"/>
              </a:rPr>
              <a:t>ВНИМАНИЕ!!!!</a:t>
            </a:r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2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26876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Каждое мгновение той работы, которая называется воспитанием, — это творение будущего и взгляд в будущее.</a:t>
            </a:r>
          </a:p>
          <a:p>
            <a:pPr algn="r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Сухомлинский В. А.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564904"/>
            <a:ext cx="6120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Мечтай, дерзай, твори – все для счастья детворы!» </a:t>
            </a:r>
            <a:endPara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 слабым говорю: «Держись!» Я им помочь, готова всей душой.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908720"/>
            <a:ext cx="3240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«Быть может, труд наш с виду не приметен,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Но лишь одно я знаю – малыши,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с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пешат к нам в сад с утра, с утра торопят маму-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авай быстрее, мама, побежим!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Наверное- это вот и есть ответ-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ценнее нашего труда на свете нет! 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D:\Desktop\Attachments_domnau10mbdou@yandex.ru_2016-10-24_11-14-24\фото воспитателяj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664296" cy="374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5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3287109"/>
          <a:ext cx="8229600" cy="1152144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228312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Диплом  РВ № 143491 от 30.06.1990г Семипалатинский педагогический институт им.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 К. Крупской.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Казахстан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Присвоена   квалификация: «Преподаватель дошкольной педагогики и психологии, воспитатель.»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56789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9731" y="908720"/>
            <a:ext cx="5904656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Century" pitchFamily="18" charset="0"/>
              </a:rPr>
              <a:t>Образование:</a:t>
            </a:r>
            <a:r>
              <a:rPr lang="ru-RU" sz="2800" i="1" dirty="0" smtClean="0">
                <a:solidFill>
                  <a:srgbClr val="FF0000"/>
                </a:solidFill>
                <a:latin typeface="Century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Century" pitchFamily="18" charset="0"/>
              </a:rPr>
              <a:t>высшее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. Диплом  РВ № 143491 от 30.06.1990г Семипалатинский педагогический институт им. 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Н. К. Крупской.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г. Казахстан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</a:rPr>
              <a:t>Присвоена   квалификация: «Преподаватель дошкольной педагогики и психологии, воспитатель.» </a:t>
            </a:r>
            <a:endParaRPr lang="ru-RU" sz="24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endParaRPr lang="ru-RU" sz="2400" i="1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856" y="980728"/>
            <a:ext cx="67687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Сведения о повышении квалификации:</a:t>
            </a:r>
          </a:p>
          <a:p>
            <a:pPr>
              <a:spcAft>
                <a:spcPts val="0"/>
              </a:spcAft>
            </a:pPr>
            <a:endParaRPr lang="en-US" sz="2400" b="1" i="1" dirty="0" smtClean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-АНО ДПО «Московская академия  профессиональных компетенций» "Актуальные  вопросы  интерактивной педагогики в  дошкольной организации в условиях реализации ФГОС ДО"  в объеме 72 часа, удостоверение № 180002699491, , дата выдачи 12.02.2021. </a:t>
            </a:r>
            <a:endParaRPr lang="ru-RU" sz="24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b="1" i="1" dirty="0">
              <a:latin typeface="Century" pitchFamily="18" charset="0"/>
            </a:endParaRP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Достижения  </a:t>
            </a:r>
            <a:r>
              <a:rPr lang="ru-RU" sz="2400" b="1" i="1" dirty="0">
                <a:solidFill>
                  <a:srgbClr val="FF0000"/>
                </a:solidFill>
                <a:latin typeface="Century" pitchFamily="18" charset="0"/>
              </a:rPr>
              <a:t>мои  и моих  </a:t>
            </a:r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воспитанников</a:t>
            </a:r>
            <a:endParaRPr lang="ru-RU" b="1" i="1" dirty="0">
              <a:solidFill>
                <a:srgbClr val="7030A0"/>
              </a:solidFill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 период с 2017 по 2019 года принимала с детьми участие и подготовила  призеров различных всероссийских и международных конкурсов. </a:t>
            </a:r>
          </a:p>
          <a:p>
            <a:pPr lvl="0"/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Активно участвовала с детьми   в муниципальных фестивалях "Река времени", "</a:t>
            </a:r>
            <a:r>
              <a:rPr lang="ru-RU" sz="2400" b="1" i="1" dirty="0" err="1">
                <a:solidFill>
                  <a:srgbClr val="7030A0"/>
                </a:solidFill>
                <a:latin typeface="Century" pitchFamily="18" charset="0"/>
                <a:ea typeface="Times New Roman"/>
              </a:rPr>
              <a:t>Фридландский</a:t>
            </a:r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 башмачок", дети группы входили в состав коллективов , участвовавших в фестивалях.</a:t>
            </a:r>
          </a:p>
          <a:p>
            <a:pPr lvl="0"/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Спортивный фестиваль "Физкульт-ура" подготовила команду 10 человек, заняли 1 место,  два года подряд 2017,2018 год.</a:t>
            </a:r>
          </a:p>
          <a:p>
            <a:pPr lvl="0"/>
            <a:r>
              <a:rPr lang="ru-RU" sz="24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Спортивный фестиваль по сдаче норм ГТО подготовила команду 10 человек, команда заняла общее 3 место, 1 место заняла команда девочек, три приза получила команда мальчиков, 5 индивидуальных призеров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819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765" y="1012954"/>
            <a:ext cx="67744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СПОСОБНОСТЕЙ "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РостОК-UnikУМ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" принимала участие в работе экспертного совета.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2017,2018,2019 год- За организацию и проведение ОТКРЫТОГО ВСЕРОССИЙСКОГО ТУРНИРА СПОСОБНОСТЕЙ "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РостОК-SuperУМ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"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2018, год - ОТКРЫТЫЙ ВСЕРОССИЙСКИЙ ТУРНИР СПОСОБНОСТЕЙ "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РостОК-SuperУМ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"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принимала участие в работе ,организовывала и проводила турнир в МБДОУ, подготовила _9 призеров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2018 год Диплом за подготовку призеров  ОТКРЫТОГО ВСЕРОССИЙСКОГО ТУРНИРА СПОСОБНОСТЕЙ "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РостОК-SuperУМ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"</a:t>
            </a:r>
          </a:p>
          <a:p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2019 год- ОТКРЫТЫЙ ВСЕРОССИЙСКИЙ ТУРНИР СПОСОБНОСТЕЙ "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РостОК-IntelektУМ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" организовывала и принимала участие в проведении турнира, подготовила 5 призеров.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7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196751"/>
            <a:ext cx="677446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-Открытый 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Всероссийский интеллектуальный турнир способностей «Рост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OK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-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Ум” среди детей 5-6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  <a:ea typeface="Times New Roman"/>
              </a:rPr>
              <a:t>лет, 2019г.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  <a:ea typeface="Times New Roman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организацию и проведение открытого Всероссийского интеллектуального турнира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–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-Благодарность за участие воспитанников в открытом Всероссийском интеллектуальном турнире способностей «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РостОК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- </a:t>
            </a:r>
            <a:r>
              <a:rPr lang="en-US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Super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  <a:ea typeface="Times New Roman"/>
              </a:rPr>
              <a:t>Ум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» </a:t>
            </a:r>
            <a:endParaRPr lang="ru-RU" sz="2000" b="1" i="1" dirty="0">
              <a:solidFill>
                <a:srgbClr val="7030A0"/>
              </a:solidFill>
              <a:latin typeface="Century" pitchFamily="18" charset="0"/>
            </a:endParaRPr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1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765" y="268027"/>
            <a:ext cx="67744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Century" pitchFamily="18" charset="0"/>
            </a:endParaRP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-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Сивацкий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Ефим-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1 степени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,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Баркова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Анастасия-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1 степени</a:t>
            </a:r>
          </a:p>
          <a:p>
            <a:pPr lvl="0"/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Пруняк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Владислав - диплом 1 степени;, 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Огаркова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Маргарита-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2 степени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Хромов Владимир-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2 степени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Верба Варвара, - дипломы 2 степени,; 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Оробинская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Арина-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3 степени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Петров Егор –дипломы 3 степени; </a:t>
            </a:r>
          </a:p>
          <a:p>
            <a:pPr lvl="0"/>
            <a:r>
              <a:rPr lang="ru-RU" sz="2000" b="1" i="1" dirty="0" err="1">
                <a:solidFill>
                  <a:srgbClr val="7030A0"/>
                </a:solidFill>
                <a:latin typeface="Century" pitchFamily="18" charset="0"/>
              </a:rPr>
              <a:t>Антуфьев</a:t>
            </a:r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Артем-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Диплом 3 степени</a:t>
            </a:r>
          </a:p>
          <a:p>
            <a:pPr lvl="0"/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 Губанова Валерия- за </a:t>
            </a:r>
            <a:r>
              <a:rPr lang="ru-RU" sz="2000" b="1" i="1" dirty="0" smtClean="0">
                <a:solidFill>
                  <a:srgbClr val="7030A0"/>
                </a:solidFill>
                <a:latin typeface="Century" pitchFamily="18" charset="0"/>
              </a:rPr>
              <a:t>участие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14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549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Andalus</vt:lpstr>
      <vt:lpstr>Arial</vt:lpstr>
      <vt:lpstr>Calibri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ANYA</dc:creator>
  <cp:lastModifiedBy>User</cp:lastModifiedBy>
  <cp:revision>39</cp:revision>
  <dcterms:created xsi:type="dcterms:W3CDTF">2018-02-06T13:42:53Z</dcterms:created>
  <dcterms:modified xsi:type="dcterms:W3CDTF">2021-06-01T09:37:55Z</dcterms:modified>
</cp:coreProperties>
</file>