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72" r:id="rId7"/>
    <p:sldId id="260" r:id="rId8"/>
    <p:sldId id="273" r:id="rId9"/>
    <p:sldId id="261" r:id="rId10"/>
    <p:sldId id="262" r:id="rId11"/>
    <p:sldId id="274" r:id="rId12"/>
    <p:sldId id="263" r:id="rId13"/>
    <p:sldId id="275" r:id="rId14"/>
    <p:sldId id="265" r:id="rId15"/>
    <p:sldId id="266" r:id="rId16"/>
    <p:sldId id="276" r:id="rId17"/>
    <p:sldId id="267" r:id="rId18"/>
    <p:sldId id="277" r:id="rId19"/>
    <p:sldId id="268" r:id="rId20"/>
    <p:sldId id="279" r:id="rId21"/>
    <p:sldId id="281" r:id="rId22"/>
    <p:sldId id="269" r:id="rId23"/>
    <p:sldId id="282" r:id="rId24"/>
    <p:sldId id="270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04EB-28ED-4A55-8C4B-D6A02C5C68A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C77B-006A-45DB-8D9C-614B33F9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Путешествие по солнечной системе</a:t>
            </a:r>
            <a:b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7" descr="001-solar_system-my-fant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00213"/>
            <a:ext cx="8286750" cy="4965700"/>
          </a:xfrm>
          <a:noFill/>
        </p:spPr>
      </p:pic>
      <p:pic>
        <p:nvPicPr>
          <p:cNvPr id="7" name="Содержимое 7" descr="001-solar_system-my-fantas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571612"/>
            <a:ext cx="8653493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Недружелюбное небо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714908" cy="56435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Космические станции исследовали погоду на Венере. Оказалось днём и ночью на планете бушуют грозы.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На Венере настолько плотные облака, что с неё не видно звёзд. На планете нет воздуха, там человеку нечем дышать (углекислый газ)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гроз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7778" y="3214686"/>
            <a:ext cx="4176222" cy="313216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6429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Планета Земля - родимый наш дом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Но много ль, ребята, мы знаем о нем?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Земля несравненна! Чудо природы!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Её населяют зверьё и народы.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Жизнь на Земле беззащитна, хрупка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Плохо её защищаем пока.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2" descr="space_01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Земля 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Это единственная на данный момент планета на которой есть жизнь, вода, деревья, воздух которым можно дышать, животные, одним словом – жизнь.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2" descr="space_01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7235"/>
            <a:ext cx="4038600" cy="28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59242"/>
            <a:ext cx="81439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Марс красноватый на Землю глядит,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Многих смущает его внешний вид.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Имя имеет в честь бога войны,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Климат на Марсе засушлив, суров.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Трудно дышать, хоть зови докторов!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Слишком его атмосфера легка.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Жизни на нем не нашли мы пока.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1234367204_11.jpg"/>
          <p:cNvPicPr>
            <a:picLocks noChangeAspect="1"/>
          </p:cNvPicPr>
          <p:nvPr/>
        </p:nvPicPr>
        <p:blipFill>
          <a:blip r:embed="rId2" cstate="print"/>
          <a:srcRect l="14492" t="9155" r="14492"/>
          <a:stretch>
            <a:fillRect/>
          </a:stretch>
        </p:blipFill>
        <p:spPr bwMode="auto">
          <a:xfrm>
            <a:off x="5143504" y="2928934"/>
            <a:ext cx="3500462" cy="35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Полёты к Марсу 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Красная планета Марс названа в честь римского бога войны, всегда привлекала землян. Люди надеялись, что на Марсе есть жизнь. Космические аппараты опровергли эти слухи.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00000000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3720332" cy="372033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Есть ли жизнь на Марсе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38600" cy="49545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Атмосфера планеты состоит из углекислого газа, им живые существа дышать не могут.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Днём на марсе 15 градусов тепла, а ночью 50 градусов мороза. Жидкой воды на Марсе нет , но в полярных шапках небольшое её количество в виде льда.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Есть надежда, что к жизни на Марсе  живые организмы могли приспособиться. Пока же жизнь на планете не найдена. 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666666666666666666666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8888" y="2154222"/>
            <a:ext cx="4557224" cy="3417918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Юпитер — царь планет! В тельняшке облаков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Вращаться не спешит — Уж нрав его таков!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А на груди его есть «красное пятно».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Откуда появилось? Пока не решено!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А если б мы с тобой вдруг оказались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там,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То весил бы ты там полсотни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килограмм!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А наступить ногой, так просто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невозможно,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Ведь жидкая планета, и утонуть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в ней можно!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1" descr="1234367142_4.jpg"/>
          <p:cNvPicPr>
            <a:picLocks noChangeAspect="1"/>
          </p:cNvPicPr>
          <p:nvPr/>
        </p:nvPicPr>
        <p:blipFill>
          <a:blip r:embed="rId2" cstate="print"/>
          <a:srcRect l="10262" t="16363" r="12770" b="-1"/>
          <a:stretch>
            <a:fillRect/>
          </a:stretch>
        </p:blipFill>
        <p:spPr bwMode="auto">
          <a:xfrm>
            <a:off x="5572132" y="2643182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Юпитер или великан в облаках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491174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Это очень большая планета Солнечной системы.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Юпитер – это плотный шар из газов. Разноцветные облака газов образуют причудливые узоры вокруг него. Они вытягиваются в длинные, опоясывающие планету ленты. Юпитер быстро вращается. Год на юпитере – долгий, 12 земных лет.</a:t>
            </a:r>
          </a:p>
          <a:p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юпитер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7070" y="1154092"/>
            <a:ext cx="3320860" cy="541818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У каждой планеты есть что-то своё,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Что ярче всего отличает её.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Сатурн непременно узнаешь в лицо -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Его окружает большое кольцо.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Оно не сплошное, из разных полос.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Учёные вот как решили вопрос: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Когда-то давно там замёрзла вода,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И кольца Сатурна из снега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и льда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1" descr="8.jpg"/>
          <p:cNvPicPr>
            <a:picLocks noChangeAspect="1"/>
          </p:cNvPicPr>
          <p:nvPr/>
        </p:nvPicPr>
        <p:blipFill>
          <a:blip r:embed="rId2" cstate="print"/>
          <a:srcRect l="4500" t="27273" r="8499" b="12727"/>
          <a:stretch>
            <a:fillRect/>
          </a:stretch>
        </p:blipFill>
        <p:spPr bwMode="auto">
          <a:xfrm>
            <a:off x="4500562" y="4286256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Сатурн – властелин колец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495800" cy="49831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Эта красивая планета носит имя Сатурн – бога плодородия.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Планета окружена кольцами, состоящими из каменных осколков и ледяных глыб.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Сатурн в 100 раз тяжелее Земли. Сутки там длятся менее половины земного дня, а год тянется долгих 30 земных лет.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сатурн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2772" y="2511414"/>
            <a:ext cx="4449456" cy="270353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Светило </a:t>
            </a:r>
            <a:r>
              <a:rPr lang="ru-RU" sz="5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- дающее жизнь  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Солнце – это огромная раскалённая звезда. Его свет и тепло дают жизнь всему живому на планете.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Многие явления природы на земле зависят от солнца. Не все солнечные лучи полезны, есть среди них и вредные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1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14488"/>
            <a:ext cx="4066446" cy="406644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231734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Холодные миры Уран, Нептун, Плутон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Холодные миры.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Уран, Нептун, Плутон.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Здесь холодные миры.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Света нет и нет жары.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Вечная зима и ночь...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Захотелось сразу прочь.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Скован льдом Уран, Нептун,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на Плутоне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колотун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Без атмосферы, по всему,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Жить невозможно никому!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Планеты прекрасны, но жизни там нет.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Уран – лежебока и встать ему лень,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Подняться планете невмочь,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Сорокалетие длится там день,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И сорокалетие – ночь.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1" descr="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6"/>
            <a:ext cx="4038600" cy="282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Уран  - газовый  лежебока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День на Уране длится 16 часов, а год – 84 земных года. На планете очень холодно, около 220 градусов мороза. Вокруг него обнаружены 11 едва заметных колец из камня и льда.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Уран вращается лёжа на одном боку – так расположена его ось.</a:t>
            </a:r>
          </a:p>
          <a:p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уран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4232" y="1939909"/>
            <a:ext cx="3846536" cy="384654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Планета Нептун от Земли далеко,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Увидеть её в телескоп нелегко,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От Солнца по счёту планета восьмая,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Царит на ней вечно зима ледяная.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1" descr="Neptu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4071165" cy="40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Нептун – владыка морей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Древние римляне считали: у воды есть своё божество – Нептун. Его имя носит «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голубая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планета из газов и жидкостей. На 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Н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ептуне сутки длятся 17 часов, а год равен 166 годам на Земле.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нептун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5670" y="2011347"/>
            <a:ext cx="3703660" cy="370367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Плутон – планета – малыш.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Плутон странствует в самых дальних краях Солнечной системы и плохо различим с Земли.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плутон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3599" y="2154222"/>
            <a:ext cx="3607802" cy="3417918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Солнечный свет необходим всем растениям на земле. Без него они не смогут жить и погибнут. Под действием солнечных лучей зеленеет трава, расцветают цветы. Ягоды быстрее поспевают с солнечной стороны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044224" cy="2428902"/>
          </a:xfr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00504"/>
            <a:ext cx="3562360" cy="238550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84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2856" b="6493"/>
          <a:stretch>
            <a:fillRect/>
          </a:stretch>
        </p:blipFill>
        <p:spPr bwMode="auto">
          <a:xfrm>
            <a:off x="285720" y="806450"/>
            <a:ext cx="8572560" cy="57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Солнечная семья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Девять планет, среди которых и наша земля, вращаются вокруг одной очень яркой и очень горячей звезды под названием Солнце. Эти планеты и множество комет, астероидов и метеоритов составляют нашу Солнечную систему.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3708"/>
            <a:ext cx="4038600" cy="303894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Monotype Corsiva" pitchFamily="66" charset="0"/>
              </a:rPr>
              <a:t>Меркурий –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ближайшая к Солнцу планета.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Жара нестерпима! Изжарит в котлету!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Повернута к солнцу одной стороной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С другой- страшный холод и мертвый покой.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В честь бога торговли имеет названье,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Да нет атмосферы — вот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наказанье!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Поверхность избили метеориты,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И жизни там нет —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все были убиты!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1" descr="merkuriy.jpg"/>
          <p:cNvPicPr>
            <a:picLocks noChangeAspect="1"/>
          </p:cNvPicPr>
          <p:nvPr/>
        </p:nvPicPr>
        <p:blipFill>
          <a:blip r:embed="rId2" cstate="print"/>
          <a:srcRect r="624" b="624"/>
          <a:stretch>
            <a:fillRect/>
          </a:stretch>
        </p:blipFill>
        <p:spPr bwMode="auto">
          <a:xfrm>
            <a:off x="5000628" y="2857496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Меркурий – игра в прятки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2149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Заметить эту планету в небе трудно: он часто прячется в лучах Солнца. На планете холодные ночи (200 градусов мороза), и очень жаркие дни (400 градусов тепла). Поверхность Меркурия испещрена кратерами и трещинами. Меркурий обегает Солнце за 88 дней, а его сутки длятся 59 земных дней.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меркурий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97504"/>
            <a:ext cx="52149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Венера прекрасна! За тонкой вуалью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Закрыта она пеленой облаков.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что же под ними? Климат каков?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Климат имеет огромный дефект.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Причиной тому парниковый эффект.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Газ ядовит в атмосфере Венеры.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Дышать невозможно! Жарища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без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меры!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Солнца не видно сквозь облака.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Жизнь невозможна! Но, может, пока?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2" descr="040301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Знакомство с Венерой 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572000" cy="52864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Венера – вторая планета Солнечной системы – по размерам напоминает Землю.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Это самая яркая и крупная точка на небе.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День на Венере длится 243 земных дня. На планете стоит нестерпимая жара.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2" descr="04030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354</TotalTime>
  <Words>702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по солнечной системе </vt:lpstr>
      <vt:lpstr>Светило  - дающее жизнь  </vt:lpstr>
      <vt:lpstr>Слайд 3</vt:lpstr>
      <vt:lpstr>Слайд 4</vt:lpstr>
      <vt:lpstr>Солнечная семья</vt:lpstr>
      <vt:lpstr>Слайд 6</vt:lpstr>
      <vt:lpstr>Меркурий – игра в прятки</vt:lpstr>
      <vt:lpstr>Слайд 8</vt:lpstr>
      <vt:lpstr>Знакомство с Венерой </vt:lpstr>
      <vt:lpstr>Недружелюбное небо</vt:lpstr>
      <vt:lpstr>Слайд 11</vt:lpstr>
      <vt:lpstr>Земля </vt:lpstr>
      <vt:lpstr>Слайд 13</vt:lpstr>
      <vt:lpstr>Полёты к Марсу </vt:lpstr>
      <vt:lpstr>Есть ли жизнь на Марсе</vt:lpstr>
      <vt:lpstr>Слайд 16</vt:lpstr>
      <vt:lpstr>Юпитер или великан в облаках</vt:lpstr>
      <vt:lpstr>Слайд 18</vt:lpstr>
      <vt:lpstr>Сатурн – властелин колец</vt:lpstr>
      <vt:lpstr>Слайд 20</vt:lpstr>
      <vt:lpstr>Слайд 21</vt:lpstr>
      <vt:lpstr>Уран  - газовый  лежебока</vt:lpstr>
      <vt:lpstr>Слайд 23</vt:lpstr>
      <vt:lpstr>Нептун – владыка морей</vt:lpstr>
      <vt:lpstr>Плутон – планета – малыш.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37</cp:revision>
  <dcterms:created xsi:type="dcterms:W3CDTF">2014-03-03T13:06:40Z</dcterms:created>
  <dcterms:modified xsi:type="dcterms:W3CDTF">2014-03-19T08:02:05Z</dcterms:modified>
</cp:coreProperties>
</file>