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6EA-F7E4-4C03-966B-E787100B7E4F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83DE-FC55-4F0B-B114-46280150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6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6EA-F7E4-4C03-966B-E787100B7E4F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83DE-FC55-4F0B-B114-46280150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8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6EA-F7E4-4C03-966B-E787100B7E4F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83DE-FC55-4F0B-B114-46280150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6EA-F7E4-4C03-966B-E787100B7E4F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83DE-FC55-4F0B-B114-46280150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7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6EA-F7E4-4C03-966B-E787100B7E4F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83DE-FC55-4F0B-B114-46280150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5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6EA-F7E4-4C03-966B-E787100B7E4F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83DE-FC55-4F0B-B114-46280150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7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6EA-F7E4-4C03-966B-E787100B7E4F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83DE-FC55-4F0B-B114-46280150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9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6EA-F7E4-4C03-966B-E787100B7E4F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83DE-FC55-4F0B-B114-46280150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1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6EA-F7E4-4C03-966B-E787100B7E4F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83DE-FC55-4F0B-B114-46280150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4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6EA-F7E4-4C03-966B-E787100B7E4F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83DE-FC55-4F0B-B114-46280150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8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6EA-F7E4-4C03-966B-E787100B7E4F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83DE-FC55-4F0B-B114-46280150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2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06EA-F7E4-4C03-966B-E787100B7E4F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C83DE-FC55-4F0B-B114-46280150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еноменальный Космонав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t="-1" r="18387" b="-1"/>
          <a:stretch/>
        </p:blipFill>
        <p:spPr bwMode="auto">
          <a:xfrm>
            <a:off x="0" y="0"/>
            <a:ext cx="6439341" cy="43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zen_doc/1717677/pub_5dcffafde8c8e22cded86de7_5dcffb15b18b393818800589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69" y="2178423"/>
            <a:ext cx="5870331" cy="467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6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hotonews Post: МИССИЯ ВЫПОЛНИМА. APOLLO-1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3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ronodon.com/images/mercury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0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2.freepng.ru/20181107/yyg/kisspng-earth-venus-planet-solar-system-desktop-wallpaper-transparent-mars-free-download-on-kathleenhalme-5be2eff0baa806.2686228615415992167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2" y="0"/>
            <a:ext cx="7916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7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yt3.ggpht.com/a/AGF-l7-6yBCxP2B8qhGJllX-xr4UbNE91PI08gdNhg=s900-c-k-c0xffffffff-no-rj-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19" y="13063"/>
            <a:ext cx="9496698" cy="68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3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2342895/9b820325-89d3-42b0-8793-81dff6f45b86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34" y="0"/>
            <a:ext cx="8020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8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zen_doc/1874839/pub_5db04df12f1e4400ae173606_5db04e6b05fd9800add78f0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789"/>
            <a:ext cx="12192001" cy="683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0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yt3.ggpht.com/a/AGF-l7_ptGqcpomk9MJQCeRvSTGIojxDEaTy-0xhDg=s900-c-k-c0xffffffff-no-rj-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onateka.com/images/2635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12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2020-02-04T13:24:55Z</dcterms:created>
  <dcterms:modified xsi:type="dcterms:W3CDTF">2020-02-10T07:36:42Z</dcterms:modified>
</cp:coreProperties>
</file>