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0" r:id="rId5"/>
    <p:sldId id="261" r:id="rId6"/>
    <p:sldId id="264" r:id="rId7"/>
    <p:sldId id="265" r:id="rId8"/>
    <p:sldId id="266" r:id="rId9"/>
    <p:sldId id="268" r:id="rId10"/>
    <p:sldId id="267" r:id="rId11"/>
    <p:sldId id="270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8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268760"/>
            <a:ext cx="62142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ВИЗИТНАЯ КАРТОЧКА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Воспитателя МБОУ «Средняя школа поселка </a:t>
            </a:r>
            <a:r>
              <a:rPr lang="ru-RU" sz="3200" b="1" i="1" dirty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Домново»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 Правдинского  городского </a:t>
            </a:r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округа</a:t>
            </a:r>
          </a:p>
          <a:p>
            <a:pPr algn="ctr"/>
            <a:r>
              <a:rPr lang="ru-RU" sz="3200" b="1" i="1" dirty="0" err="1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Слюты</a:t>
            </a:r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 Валентины Александровны</a:t>
            </a:r>
            <a:endParaRPr lang="ru-RU" sz="3200" b="1" i="1" dirty="0">
              <a:solidFill>
                <a:srgbClr val="7030A0"/>
              </a:solidFill>
              <a:latin typeface="Century" pitchFamily="18" charset="0"/>
              <a:cs typeface="Andalus" pitchFamily="18" charset="-7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6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196751"/>
            <a:ext cx="677446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Century" pitchFamily="18" charset="0"/>
              </a:rPr>
              <a:t>Достижения  </a:t>
            </a:r>
            <a:r>
              <a:rPr lang="ru-RU" sz="2400" b="1" i="1" dirty="0">
                <a:solidFill>
                  <a:srgbClr val="FF0000"/>
                </a:solidFill>
                <a:latin typeface="Century" pitchFamily="18" charset="0"/>
              </a:rPr>
              <a:t>мои  и моих  воспитанников</a:t>
            </a:r>
          </a:p>
          <a:p>
            <a:endParaRPr lang="ru-RU" b="1" i="1" dirty="0">
              <a:solidFill>
                <a:srgbClr val="7030A0"/>
              </a:solidFill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«</a:t>
            </a:r>
            <a:r>
              <a:rPr lang="ru-RU" b="1" i="1" dirty="0" err="1" smtClean="0">
                <a:solidFill>
                  <a:srgbClr val="7030A0"/>
                </a:solidFill>
                <a:latin typeface="Century" pitchFamily="18" charset="0"/>
              </a:rPr>
              <a:t>Одарённость.РУ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» Международный конкурс для педагогов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Лучший конспект занятия – 2 место 2018 г.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«</a:t>
            </a:r>
            <a:r>
              <a:rPr lang="ru-RU" b="1" i="1" dirty="0" err="1" smtClean="0">
                <a:solidFill>
                  <a:srgbClr val="7030A0"/>
                </a:solidFill>
                <a:latin typeface="Century" pitchFamily="18" charset="0"/>
              </a:rPr>
              <a:t>Одарённость.РУ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» Международный конкурс для педагогов лучшая методическая разработка – 2 место  2018 г.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«Для педагога» Всероссийская конференция «Дошкольное образование: программы, практики и технологии» 2018 г.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«</a:t>
            </a:r>
            <a:r>
              <a:rPr lang="ru-RU" b="1" i="1" dirty="0" err="1" smtClean="0">
                <a:solidFill>
                  <a:srgbClr val="7030A0"/>
                </a:solidFill>
                <a:latin typeface="Century" pitchFamily="18" charset="0"/>
              </a:rPr>
              <a:t>Одарённость.РУ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» Международный конкурс для педагогов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Лучшая методическая разработка – 1 место 2018 г.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«Дерево жизни» Всероссийский Творческий конкурс «Зимние каникулы» – лауреат 2019 г.</a:t>
            </a:r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  <a:p>
            <a:endParaRPr lang="ru-RU" b="1" i="1" dirty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pPr algn="ctr"/>
            <a:endParaRPr lang="ru-RU" sz="36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19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41"/>
            <a:ext cx="2555882" cy="3615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515" y="2501589"/>
            <a:ext cx="3070257" cy="4342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248" y="32348"/>
            <a:ext cx="3143206" cy="44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3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196752"/>
            <a:ext cx="69847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7030A0"/>
              </a:solidFill>
            </a:endParaRPr>
          </a:p>
          <a:p>
            <a:pPr algn="ctr"/>
            <a:endParaRPr lang="ru-RU" sz="3600" b="1" i="1" dirty="0">
              <a:solidFill>
                <a:srgbClr val="7030A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</a:rPr>
              <a:t>   </a:t>
            </a:r>
            <a:r>
              <a:rPr lang="ru-RU" sz="3600" b="1" i="1" dirty="0" smtClean="0">
                <a:solidFill>
                  <a:srgbClr val="FF0000"/>
                </a:solidFill>
                <a:latin typeface="Century" pitchFamily="18" charset="0"/>
              </a:rPr>
              <a:t>СПАСИБО ЗА </a:t>
            </a:r>
          </a:p>
          <a:p>
            <a:pPr algn="ctr"/>
            <a:endParaRPr lang="ru-RU" sz="3600" b="1" i="1" dirty="0">
              <a:solidFill>
                <a:srgbClr val="FF0000"/>
              </a:solidFill>
              <a:latin typeface="Century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Century" pitchFamily="18" charset="0"/>
              </a:rPr>
              <a:t>ВНИМАНИЕ!!!!</a:t>
            </a:r>
          </a:p>
          <a:p>
            <a:pPr algn="ctr"/>
            <a:endParaRPr lang="ru-RU" sz="36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62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268760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Давно называют свет бурным океаном: но счастлив, кто плывёт с компасом! А это дело воспитания.</a:t>
            </a:r>
          </a:p>
          <a:p>
            <a:pPr algn="r"/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Н. </a:t>
            </a:r>
            <a:r>
              <a:rPr lang="ru-RU" sz="2000" b="1" i="1" dirty="0" err="1" smtClean="0">
                <a:solidFill>
                  <a:srgbClr val="7030A0"/>
                </a:solidFill>
                <a:latin typeface="Century" pitchFamily="18" charset="0"/>
              </a:rPr>
              <a:t>М.Карамзин</a:t>
            </a:r>
            <a:endParaRPr lang="ru-RU" sz="2000" b="1" dirty="0">
              <a:solidFill>
                <a:srgbClr val="7030A0"/>
              </a:solidFill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2852936"/>
            <a:ext cx="5904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Century" pitchFamily="18" charset="0"/>
              </a:rPr>
              <a:t>Мой </a:t>
            </a:r>
            <a:r>
              <a:rPr lang="ru-RU" sz="2800" b="1" i="1" dirty="0">
                <a:solidFill>
                  <a:srgbClr val="FF0000"/>
                </a:solidFill>
                <a:latin typeface="Century" pitchFamily="18" charset="0"/>
              </a:rPr>
              <a:t>девиз</a:t>
            </a:r>
            <a:r>
              <a:rPr lang="ru-RU" sz="2800" b="1" i="1" dirty="0" smtClean="0">
                <a:solidFill>
                  <a:srgbClr val="FF0000"/>
                </a:solidFill>
                <a:latin typeface="Century" pitchFamily="18" charset="0"/>
              </a:rPr>
              <a:t>: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«Моя работа – любовь с заботой!»</a:t>
            </a:r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3826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5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908720"/>
            <a:ext cx="32403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На белом свете множество профессий, Но воспитатель – лучшая из всех.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Ведь с нами рядом наше счастье – дети,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Их добрый взгляд и звонкий детский смех.</a:t>
            </a:r>
          </a:p>
          <a:p>
            <a:endParaRPr lang="ru-RU" i="1" dirty="0"/>
          </a:p>
          <a:p>
            <a:endParaRPr lang="ru-RU" i="1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user\Desktop\фото коллектива\20180919_111348.jpg"/>
          <p:cNvPicPr>
            <a:picLocks noChangeAspect="1" noChangeArrowheads="1"/>
          </p:cNvPicPr>
          <p:nvPr/>
        </p:nvPicPr>
        <p:blipFill>
          <a:blip r:embed="rId3"/>
          <a:srcRect l="55000" t="18333" r="33750" b="55000"/>
          <a:stretch>
            <a:fillRect/>
          </a:stretch>
        </p:blipFill>
        <p:spPr bwMode="auto">
          <a:xfrm>
            <a:off x="5500694" y="785794"/>
            <a:ext cx="2071702" cy="3683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255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89731" y="908720"/>
            <a:ext cx="5904656" cy="414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Century" pitchFamily="18" charset="0"/>
              </a:rPr>
              <a:t>Образование:</a:t>
            </a:r>
            <a:r>
              <a:rPr lang="ru-RU" sz="2800" i="1" dirty="0" smtClean="0">
                <a:solidFill>
                  <a:srgbClr val="FF0000"/>
                </a:solidFill>
                <a:latin typeface="Century" pitchFamily="18" charset="0"/>
              </a:rPr>
              <a:t>  </a:t>
            </a:r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среднее-специальное. 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 err="1" smtClean="0">
                <a:solidFill>
                  <a:srgbClr val="7030A0"/>
                </a:solidFill>
                <a:latin typeface="Century" pitchFamily="18" charset="0"/>
              </a:rPr>
              <a:t>Черняховское</a:t>
            </a:r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 педагогическое училище,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</a:rPr>
              <a:t>специальность </a:t>
            </a:r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«Воспитание в дошкольных учреждениях».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Диплом № 144938 от 28 июня 1990г.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Присуждена квалификация «Воспитатель в дошкольных учреждениях»</a:t>
            </a:r>
            <a:endParaRPr lang="ru-RU" sz="2400" b="1" i="1" dirty="0">
              <a:solidFill>
                <a:srgbClr val="7030A0"/>
              </a:solidFill>
              <a:latin typeface="Century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  <a:endParaRPr lang="ru-RU" sz="2400" i="1" dirty="0">
              <a:solidFill>
                <a:srgbClr val="7030A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856" y="980728"/>
            <a:ext cx="67687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Century" pitchFamily="18" charset="0"/>
              </a:rPr>
              <a:t>Сведения о повышении квалификации:</a:t>
            </a:r>
          </a:p>
          <a:p>
            <a:pPr algn="ctr"/>
            <a:endParaRPr lang="ru-RU" sz="2400" i="1" dirty="0" smtClean="0">
              <a:latin typeface="Century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-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Всерегиональный научно – образовательный центр «Современные образовательные  технологии» прошла  обучение  по  программе « Использование современных технологий  проектной  деятельности в  процессе ознакомления детей с  природой с учетом требований ФГОС ДО» в объёме 72 часа, 19.09.2019 г.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- ООО «Центр инновационного  образования и воспитания», прошла обучение  по  программе «Профилактика </a:t>
            </a:r>
            <a:r>
              <a:rPr lang="ru-RU" sz="20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коронавируса</a:t>
            </a:r>
            <a:r>
              <a:rPr lang="ru-RU" sz="20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, гриппа и других  острых  респираторных вирусных инфекций в общеобразовательных организациях», в объёме 16 часов,03.07.2020г.</a:t>
            </a:r>
          </a:p>
          <a:p>
            <a:endParaRPr lang="ru-RU" b="1" i="1" dirty="0" smtClean="0">
              <a:solidFill>
                <a:srgbClr val="7030A0"/>
              </a:solidFill>
              <a:latin typeface="Century" pitchFamily="18" charset="0"/>
            </a:endParaRPr>
          </a:p>
          <a:p>
            <a:endParaRPr lang="ru-RU" b="1" i="1" dirty="0">
              <a:latin typeface="Century" pitchFamily="18" charset="0"/>
            </a:endParaRPr>
          </a:p>
          <a:p>
            <a:endParaRPr lang="ru-RU" b="1" i="1" dirty="0" smtClean="0"/>
          </a:p>
          <a:p>
            <a:endParaRPr lang="ru-RU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0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8573" y="764704"/>
            <a:ext cx="655272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Century" pitchFamily="18" charset="0"/>
              </a:rPr>
              <a:t>Качество повышения уровня квалификации:</a:t>
            </a:r>
            <a:endParaRPr lang="en-US" sz="2400" b="1" i="1" dirty="0" smtClean="0">
              <a:solidFill>
                <a:srgbClr val="FF0000"/>
              </a:solidFill>
              <a:latin typeface="Century" pitchFamily="18" charset="0"/>
            </a:endParaRPr>
          </a:p>
          <a:p>
            <a:endParaRPr lang="ru-RU" dirty="0">
              <a:latin typeface="Century" pitchFamily="18" charset="0"/>
            </a:endParaRPr>
          </a:p>
          <a:p>
            <a:r>
              <a:rPr lang="ru-RU" b="1" i="1" dirty="0">
                <a:latin typeface="Century" pitchFamily="18" charset="0"/>
              </a:rPr>
              <a:t>       </a:t>
            </a:r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      Региональный семинар</a:t>
            </a:r>
          </a:p>
          <a:p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Преемственность ДОУ и школы – основа сотрудничества и партнерства в подготовке будущих первоклассников</a:t>
            </a:r>
          </a:p>
          <a:p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МБДОУ детский сад № 1 </a:t>
            </a:r>
            <a:r>
              <a:rPr lang="ru-RU" b="1" i="1" dirty="0" err="1">
                <a:solidFill>
                  <a:srgbClr val="7030A0"/>
                </a:solidFill>
                <a:latin typeface="Century" pitchFamily="18" charset="0"/>
              </a:rPr>
              <a:t>г.Правдинск</a:t>
            </a:r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   2016  год.</a:t>
            </a:r>
          </a:p>
          <a:p>
            <a:r>
              <a:rPr lang="ru-RU" b="1" i="1" dirty="0">
                <a:latin typeface="Century" pitchFamily="18" charset="0"/>
              </a:rPr>
              <a:t>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53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5" y="980728"/>
            <a:ext cx="6912767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>
              <a:solidFill>
                <a:srgbClr val="FF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.</a:t>
            </a:r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  <a:p>
            <a:pPr algn="ctr"/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  <a:p>
            <a:pPr algn="ctr"/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         Региональный практический семинар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«Инновационная деятельность ДОУ, как средство повышения качества дошкольного образования»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МБДОУ «Детский сад №1 г. Правдинска  2017 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год.</a:t>
            </a:r>
          </a:p>
          <a:p>
            <a:pPr algn="ctr"/>
            <a:endParaRPr lang="ru-RU" b="1" i="1" dirty="0" smtClean="0">
              <a:solidFill>
                <a:srgbClr val="7030A0"/>
              </a:solidFill>
              <a:latin typeface="Century" pitchFamily="18" charset="0"/>
            </a:endParaRP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Методическое объединение педагогов образовательных учреждений, реализующих ООП ДО. «Технология  личностно-ориентированного взаимодействия педагога с детьми». МБДОУ «Детский сад №1 г. Правдинска» 2019 г.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</a:p>
          <a:p>
            <a:pPr algn="ctr"/>
            <a:endParaRPr lang="ru-RU" sz="1050" b="1" i="1" dirty="0">
              <a:solidFill>
                <a:srgbClr val="7030A0"/>
              </a:solidFill>
            </a:endParaRPr>
          </a:p>
          <a:p>
            <a:pPr algn="ctr"/>
            <a:r>
              <a:rPr lang="ru-RU" sz="1050" b="1" i="1" dirty="0" smtClean="0">
                <a:solidFill>
                  <a:srgbClr val="7030A0"/>
                </a:solidFill>
              </a:rPr>
              <a:t>   </a:t>
            </a:r>
          </a:p>
          <a:p>
            <a:pPr algn="ctr"/>
            <a:endParaRPr lang="ru-RU" sz="36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40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7" y="982176"/>
            <a:ext cx="62646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/>
          </a:p>
          <a:p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Всероссийский форум «Педагоги России: </a:t>
            </a:r>
            <a:r>
              <a:rPr lang="en-US" b="1" i="1" dirty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Инновации  </a:t>
            </a:r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в   образовании» </a:t>
            </a:r>
          </a:p>
          <a:p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 «Федеральные образовательные проекты»</a:t>
            </a:r>
          </a:p>
          <a:p>
            <a:r>
              <a:rPr lang="ru-RU" b="1" i="1" dirty="0" err="1">
                <a:solidFill>
                  <a:srgbClr val="7030A0"/>
                </a:solidFill>
                <a:latin typeface="Century" pitchFamily="18" charset="0"/>
              </a:rPr>
              <a:t>г</a:t>
            </a:r>
            <a:r>
              <a:rPr lang="ru-RU" b="1" i="1" dirty="0" err="1" smtClean="0">
                <a:solidFill>
                  <a:srgbClr val="7030A0"/>
                </a:solidFill>
                <a:latin typeface="Century" pitchFamily="18" charset="0"/>
              </a:rPr>
              <a:t>.Калининград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  </a:t>
            </a:r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2017 год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.</a:t>
            </a:r>
            <a:endParaRPr lang="en-US" b="1" i="1" dirty="0" smtClean="0">
              <a:solidFill>
                <a:srgbClr val="7030A0"/>
              </a:solidFill>
              <a:latin typeface="Century" pitchFamily="18" charset="0"/>
            </a:endParaRPr>
          </a:p>
          <a:p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     Методическое объединение педагогов образовательных   учреждений, реализующих основную образовательную 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программу</a:t>
            </a:r>
            <a:r>
              <a:rPr lang="en-US" b="1" i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дошкольного образования</a:t>
            </a:r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«Формирование </a:t>
            </a:r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нравственно – патриотических качеств дошкольников на основе русской культуры</a:t>
            </a:r>
          </a:p>
          <a:p>
            <a:r>
              <a:rPr lang="ru-RU" b="1" i="1" dirty="0">
                <a:solidFill>
                  <a:srgbClr val="7030A0"/>
                </a:solidFill>
                <a:latin typeface="Century" pitchFamily="18" charset="0"/>
              </a:rPr>
              <a:t>МБДОУ «Детский сад №3 поселка Домново»  2017 год.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25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196752"/>
            <a:ext cx="69127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7030A0"/>
              </a:solidFill>
              <a:latin typeface="Century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Методическое объединение педагогов «Использование современных технологий в развитии познавательной активности дошкольников»  МБДОУ детский сад № 23 п Железнодорожный  2018 год</a:t>
            </a:r>
          </a:p>
          <a:p>
            <a:endParaRPr lang="ru-RU" b="1" i="1" dirty="0" smtClean="0">
              <a:solidFill>
                <a:srgbClr val="7030A0"/>
              </a:solidFill>
              <a:latin typeface="Century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Методическое объединение педагогов образовательных учреждений, реализующих ООП ДО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«Развитие художественно – творческих способностей в продуктивной деятельности детей дошкольного возраста»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МБДОУ  детский сад №3 поселка Домново</a:t>
            </a:r>
          </a:p>
          <a:p>
            <a:endParaRPr lang="ru-RU" b="1" i="1" dirty="0"/>
          </a:p>
          <a:p>
            <a:endParaRPr lang="ru-RU" b="1" i="1" dirty="0"/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</a:rPr>
              <a:t>   </a:t>
            </a:r>
          </a:p>
          <a:p>
            <a:pPr algn="ctr"/>
            <a:endParaRPr lang="ru-RU" sz="36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2310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488</Words>
  <Application>Microsoft Office PowerPoint</Application>
  <PresentationFormat>Экран (4:3)</PresentationFormat>
  <Paragraphs>97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Andalus</vt:lpstr>
      <vt:lpstr>Arial</vt:lpstr>
      <vt:lpstr>Calibri</vt:lpstr>
      <vt:lpstr>Century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ANYA</dc:creator>
  <cp:lastModifiedBy>User</cp:lastModifiedBy>
  <cp:revision>40</cp:revision>
  <dcterms:created xsi:type="dcterms:W3CDTF">2018-02-06T13:42:53Z</dcterms:created>
  <dcterms:modified xsi:type="dcterms:W3CDTF">2021-06-02T07:26:03Z</dcterms:modified>
</cp:coreProperties>
</file>