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9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042"/>
            <a:ext cx="6172200" cy="1643074"/>
          </a:xfrm>
        </p:spPr>
        <p:txBody>
          <a:bodyPr/>
          <a:lstStyle/>
          <a:p>
            <a:r>
              <a:rPr lang="ru-RU" dirty="0" smtClean="0"/>
              <a:t>ВИЗИТНАЯ</a:t>
            </a:r>
            <a:endParaRPr lang="ru-RU" dirty="0"/>
          </a:p>
        </p:txBody>
      </p:sp>
      <p:pic>
        <p:nvPicPr>
          <p:cNvPr id="16386" name="Picture 2" descr="http://www.uchportal.ru/_ld/529/559886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74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57224" y="1500174"/>
            <a:ext cx="692948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FreesiaUPC" pitchFamily="34" charset="-34"/>
              </a:rPr>
              <a:t>ВИЗИТНАЯ КАРТОЧКА</a:t>
            </a:r>
            <a:r>
              <a:rPr lang="ru-RU" sz="2800" dirty="0" smtClean="0">
                <a:latin typeface="Monotype Corsiva" pitchFamily="66" charset="0"/>
                <a:cs typeface="FreesiaUPC" pitchFamily="34" charset="-34"/>
              </a:rPr>
              <a:t/>
            </a:r>
            <a:br>
              <a:rPr lang="ru-RU" sz="2800" dirty="0" smtClean="0">
                <a:latin typeface="Monotype Corsiva" pitchFamily="66" charset="0"/>
                <a:cs typeface="FreesiaUPC" pitchFamily="34" charset="-34"/>
              </a:rPr>
            </a:b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  <a:cs typeface="FreesiaUPC" pitchFamily="34" charset="-34"/>
              </a:rPr>
              <a:t>музыкального  руководителя  МБОУ «Средняя школа  поселка Домново»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  <a:cs typeface="FreesiaUPC" pitchFamily="34" charset="-34"/>
              </a:rPr>
              <a:t> Правдинского  городского округа</a:t>
            </a:r>
          </a:p>
          <a:p>
            <a:pPr algn="ctr"/>
            <a:r>
              <a:rPr lang="ru-RU" sz="3200" b="1" dirty="0" err="1" smtClean="0">
                <a:solidFill>
                  <a:srgbClr val="002060"/>
                </a:solidFill>
                <a:latin typeface="Monotype Corsiva" pitchFamily="66" charset="0"/>
                <a:cs typeface="FreesiaUPC" pitchFamily="34" charset="-34"/>
              </a:rPr>
              <a:t>Гульник</a:t>
            </a: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  <a:cs typeface="FreesiaUPC" pitchFamily="34" charset="-34"/>
              </a:rPr>
              <a:t> Елены Александровны</a:t>
            </a:r>
            <a:endParaRPr lang="ru-RU" sz="3200" b="1" dirty="0">
              <a:solidFill>
                <a:srgbClr val="002060"/>
              </a:solidFill>
              <a:latin typeface="Monotype Corsiva" pitchFamily="66" charset="0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ds02.infourok.ru/uploads/ex/0c6f/0001f4b6-0ce7936d/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uchportal.ru/_ld/529/5598865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1370" cy="6858000"/>
          </a:xfrm>
          <a:prstGeom prst="rect">
            <a:avLst/>
          </a:prstGeom>
          <a:noFill/>
        </p:spPr>
      </p:pic>
      <p:pic>
        <p:nvPicPr>
          <p:cNvPr id="14337" name="Picture 1" descr="C:\Users\user\Desktop\Воспитатель года 2018\ima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785926"/>
            <a:ext cx="3053957" cy="4071942"/>
          </a:xfrm>
          <a:prstGeom prst="rect">
            <a:avLst/>
          </a:prstGeom>
          <a:noFill/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85720" y="1785926"/>
            <a:ext cx="514353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… как же жизнь моя сложилась?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Сначала музыке училась,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когда же в детский сад пришла, 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я там призвание нашла: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я -  танцор и баянист, педагог и вокалист,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и я всегда среди детей!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Еще, наверно, я –поэт, немножко – коллекционер…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 моей копилке детский смех, улыбки, радость и успех.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Я на работу с радостью иду, моих детишек «без ума»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                      Л Ю Б Л Ю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uchportal.ru/_ld/529/559886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74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1857364"/>
            <a:ext cx="76438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Образование: средне – специальное , музыкальное  училище им. Римского – Корсакова г. Санкт – Петербург, 19  июня 1994 года, музыкальный  работник   диплом  № 356746 , профессиональное образование  по  классу баян.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Стаж педагогической работы 19 лет</a:t>
            </a:r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. </a:t>
            </a:r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Почетная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грамота   Управления образования молодежи администрации муниципального образования   «Правдинский городской  округ»   2017 год.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uchportal.ru/_ld/529/559886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74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1571612"/>
            <a:ext cx="792961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Monotype Corsiva" pitchFamily="66" charset="0"/>
              </a:rPr>
              <a:t>Сведения о повышении квалификации: </a:t>
            </a:r>
          </a:p>
          <a:p>
            <a:pPr algn="just"/>
            <a:r>
              <a:rPr lang="ru-RU" sz="2000" b="1" dirty="0" smtClean="0">
                <a:solidFill>
                  <a:srgbClr val="0070C0"/>
                </a:solidFill>
                <a:latin typeface="Monotype Corsiva" pitchFamily="66" charset="0"/>
              </a:rPr>
              <a:t>- Автономная </a:t>
            </a:r>
            <a:r>
              <a:rPr lang="ru-RU" sz="2000" b="1" dirty="0">
                <a:solidFill>
                  <a:srgbClr val="0070C0"/>
                </a:solidFill>
                <a:latin typeface="Monotype Corsiva" pitchFamily="66" charset="0"/>
              </a:rPr>
              <a:t>некоммерческая организация дополнительного профессионального образования «Институт профессиональных квалификаций» г. Москва, удостоверение о повышении квалификации 772407946224 от 01.04.2019 г по программе «Музыкальный руководитель дошкольной образовательной организации в условиях реализации ФГОС» в объеме 72 часа. 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Monotype Corsiva" pitchFamily="66" charset="0"/>
              </a:rPr>
              <a:t>-   АНОДПО «Московская академия профессиональных компетенций» удостоверение о повышении квалификации 180002698793 от 01.02.2021 по дополнительной профессиональной программе «Методика преподавания музыки и инновационные подходы к организации учебного процесса в условиях реализации ФГОС» 72 час.</a:t>
            </a:r>
          </a:p>
          <a:p>
            <a:pPr algn="ctr"/>
            <a:endParaRPr lang="ru-RU" sz="2800" b="1" dirty="0">
              <a:solidFill>
                <a:srgbClr val="0070C0"/>
              </a:solidFill>
              <a:latin typeface="Monotype Corsiva" pitchFamily="66" charset="0"/>
            </a:endParaRPr>
          </a:p>
          <a:p>
            <a:pPr algn="ctr"/>
            <a:endParaRPr lang="ru-RU" sz="2800" b="1" dirty="0" smtClean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2285992"/>
            <a:ext cx="2071702" cy="285752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Picture 2" descr="http://www.uchportal.ru/_ld/529/5598865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7486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054137"/>
              </p:ext>
            </p:extLst>
          </p:nvPr>
        </p:nvGraphicFramePr>
        <p:xfrm>
          <a:off x="142844" y="1785929"/>
          <a:ext cx="8786874" cy="3857649"/>
        </p:xfrm>
        <a:graphic>
          <a:graphicData uri="http://schemas.openxmlformats.org/drawingml/2006/table">
            <a:tbl>
              <a:tblPr/>
              <a:tblGrid>
                <a:gridCol w="8786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57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Monotype Corsiva" pitchFamily="66" charset="0"/>
                          <a:ea typeface="Times New Roman"/>
                          <a:cs typeface="Times New Roman"/>
                        </a:rPr>
                        <a:t>Муниципальный семинар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Monotype Corsiva" pitchFamily="66" charset="0"/>
                          <a:ea typeface="Times New Roman"/>
                          <a:cs typeface="Times New Roman"/>
                        </a:rPr>
                        <a:t>«Развитие профессиональных компетенций педагогов в условиях внедрения профстандарта и реализации ФГОС, посредством использования современных требований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Monotype Corsiva" pitchFamily="66" charset="0"/>
                          <a:ea typeface="Times New Roman"/>
                          <a:cs typeface="Times New Roman"/>
                        </a:rPr>
                        <a:t> Образовательных технологий  в ДОУ»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Monotype Corsiva" pitchFamily="66" charset="0"/>
                          <a:ea typeface="Times New Roman"/>
                          <a:cs typeface="Times New Roman"/>
                        </a:rPr>
                        <a:t>МБДОУ детский сад № 23 пос. Железнодорожный   2019 год.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70C0"/>
                        </a:solidFill>
                        <a:latin typeface="Monotype Corsiva" pitchFamily="66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Monotype Corsiva" pitchFamily="66" charset="0"/>
                          <a:ea typeface="Times New Roman"/>
                          <a:cs typeface="Times New Roman"/>
                        </a:rPr>
                        <a:t>      -  МО на  тему: « Профессиональная компетентность педагогов в работе с детьми раннего возраста в условиях реализации ФГОС ДО» 2020</a:t>
                      </a:r>
                      <a:r>
                        <a:rPr lang="ru-RU" sz="1800" b="1" baseline="0" dirty="0" smtClean="0">
                          <a:solidFill>
                            <a:srgbClr val="0070C0"/>
                          </a:solidFill>
                          <a:latin typeface="Monotype Corsiva" pitchFamily="66" charset="0"/>
                          <a:ea typeface="Times New Roman"/>
                          <a:cs typeface="Times New Roman"/>
                        </a:rPr>
                        <a:t> год</a:t>
                      </a: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Monotype Corsiva" pitchFamily="66" charset="0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Monotype Corsiva" pitchFamily="66" charset="0"/>
                          <a:ea typeface="Times New Roman"/>
                          <a:cs typeface="Times New Roman"/>
                        </a:rPr>
                        <a:t>-МО на тему: «Развитие художественно – творческих способностей в продуктивной деятельности детей дошкольного возраста» 2018г.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70C0"/>
                        </a:solidFill>
                        <a:latin typeface="Monotype Corsiva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28596" y="1142984"/>
            <a:ext cx="8072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Качество повышения уровня квалификации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643042" y="1417638"/>
            <a:ext cx="6281758" cy="12255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Достижение  мои  и моих  воспитанников</a:t>
            </a:r>
            <a:endParaRPr lang="ru-RU" dirty="0"/>
          </a:p>
        </p:txBody>
      </p:sp>
      <p:pic>
        <p:nvPicPr>
          <p:cNvPr id="4" name="Picture 2" descr="http://www.uchportal.ru/_ld/529/559886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30213" y="0"/>
            <a:ext cx="9131369" cy="6857999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285720" y="1752600"/>
            <a:ext cx="8358246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Достижения  мои  и моих  воспитанников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§"/>
            </a:pPr>
            <a:r>
              <a:rPr lang="ru-RU" sz="2400" b="1" i="1" dirty="0">
                <a:solidFill>
                  <a:srgbClr val="0070C0"/>
                </a:solidFill>
              </a:rPr>
              <a:t>диплом призера 2 степени муниципального этапа профессионального мастерства «Воспитатель года – 2018» </a:t>
            </a:r>
            <a:r>
              <a:rPr lang="ru-RU" sz="2400" b="1" i="1" dirty="0" smtClean="0">
                <a:solidFill>
                  <a:srgbClr val="0070C0"/>
                </a:solidFill>
              </a:rPr>
              <a:t>МО Правдинский городской  округ.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§"/>
            </a:pPr>
            <a:r>
              <a:rPr lang="ru-RU" sz="2400" b="1" i="1" dirty="0" smtClean="0">
                <a:solidFill>
                  <a:srgbClr val="0070C0"/>
                </a:solidFill>
              </a:rPr>
              <a:t>Благодарственное  письмо Калининградской областной Думы, 2021 год.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www.uchportal.ru/_ld/529/559886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137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1052736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   </a:t>
            </a:r>
            <a:r>
              <a:rPr lang="ru-RU" sz="16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2018 год - диплом </a:t>
            </a:r>
            <a:r>
              <a:rPr lang="ru-RU" sz="16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2 место в ежегодном открытом Фестивале патриотической песни среди образовательных учреждений «Река времени» г. Правдинск </a:t>
            </a:r>
            <a:endParaRPr lang="ru-RU" sz="1600" b="1" i="1" dirty="0" smtClean="0">
              <a:solidFill>
                <a:srgbClr val="0070C0"/>
              </a:solidFill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70C0"/>
                </a:solidFill>
                <a:latin typeface="+mj-lt"/>
              </a:rPr>
              <a:t>2019 год - диплом </a:t>
            </a:r>
            <a:r>
              <a:rPr lang="ru-RU" sz="1600" b="1" i="1" dirty="0">
                <a:solidFill>
                  <a:srgbClr val="0070C0"/>
                </a:solidFill>
                <a:latin typeface="+mj-lt"/>
              </a:rPr>
              <a:t>3 место в ежегодном открытом Фестивале патриотической песни среди образовательных учреждений «Река времени» г. Правдинск, Диплом 2 место в ежегодном открытом Фестивале патриотической песни среди образовательных учреждений «Река времени» г. Правдинск </a:t>
            </a:r>
            <a:endParaRPr lang="ru-RU" sz="1600" b="1" i="1" dirty="0" smtClean="0">
              <a:solidFill>
                <a:srgbClr val="0070C0"/>
              </a:solidFill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70C0"/>
                </a:solidFill>
                <a:latin typeface="+mj-lt"/>
              </a:rPr>
              <a:t>2019 год -- открытый </a:t>
            </a:r>
            <a:r>
              <a:rPr lang="ru-RU" sz="1600" b="1" i="1" dirty="0">
                <a:solidFill>
                  <a:srgbClr val="0070C0"/>
                </a:solidFill>
                <a:latin typeface="+mj-lt"/>
              </a:rPr>
              <a:t>конкурс хореографических коллективов «</a:t>
            </a:r>
            <a:r>
              <a:rPr lang="ru-RU" sz="1600" b="1" i="1" dirty="0" err="1">
                <a:solidFill>
                  <a:srgbClr val="0070C0"/>
                </a:solidFill>
                <a:latin typeface="+mj-lt"/>
              </a:rPr>
              <a:t>Фридландский</a:t>
            </a:r>
            <a:r>
              <a:rPr lang="ru-RU" sz="1600" b="1" i="1" dirty="0">
                <a:solidFill>
                  <a:srgbClr val="0070C0"/>
                </a:solidFill>
                <a:latin typeface="+mj-lt"/>
              </a:rPr>
              <a:t> башмачок» диплом    3 место в номинации эстрадный танец. г. </a:t>
            </a:r>
            <a:r>
              <a:rPr lang="ru-RU" sz="1600" b="1" i="1" dirty="0" smtClean="0">
                <a:solidFill>
                  <a:srgbClr val="0070C0"/>
                </a:solidFill>
                <a:latin typeface="+mj-lt"/>
              </a:rPr>
              <a:t>Правдинск</a:t>
            </a: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70C0"/>
                </a:solidFill>
                <a:latin typeface="+mj-lt"/>
              </a:rPr>
              <a:t>2021 год - диплом </a:t>
            </a:r>
            <a:r>
              <a:rPr lang="ru-RU" sz="1600" b="1" i="1" dirty="0">
                <a:solidFill>
                  <a:srgbClr val="0070C0"/>
                </a:solidFill>
                <a:latin typeface="+mj-lt"/>
              </a:rPr>
              <a:t>1 место в ежегодном открытом Фестивале патриотической песни среди образовательных учреждений «Река времени» г. Правдинск. диплом 1 место вокальная группа «Мы дети твои, Россия» МБОУ «Средняя школа поселка Домново</a:t>
            </a:r>
            <a:r>
              <a:rPr lang="ru-RU" sz="1600" b="1" i="1" dirty="0" smtClean="0">
                <a:solidFill>
                  <a:srgbClr val="0070C0"/>
                </a:solidFill>
                <a:latin typeface="+mj-lt"/>
              </a:rPr>
              <a:t>».</a:t>
            </a: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2020 год - диплом </a:t>
            </a:r>
            <a:r>
              <a:rPr lang="ru-RU" sz="16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№ </a:t>
            </a:r>
            <a:r>
              <a:rPr lang="en-US" sz="1600" b="1" i="1" dirty="0" err="1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st</a:t>
            </a:r>
            <a:r>
              <a:rPr lang="ru-RU" sz="16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 620 – 115167 </a:t>
            </a:r>
            <a:r>
              <a:rPr lang="ru-RU" sz="1600" b="1" i="1" dirty="0" err="1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Огаркова</a:t>
            </a:r>
            <a:r>
              <a:rPr lang="ru-RU" sz="16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 Мария победитель 2 место номинация: «Вокальное творчество» г.  Москва 25.09.2020г.</a:t>
            </a:r>
            <a:r>
              <a:rPr lang="ru-RU" sz="1600" b="1" i="1" dirty="0" smtClean="0">
                <a:solidFill>
                  <a:srgbClr val="0070C0"/>
                </a:solidFill>
                <a:latin typeface="+mj-lt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70C0"/>
                </a:solidFill>
                <a:latin typeface="+mj-lt"/>
              </a:rPr>
              <a:t>-2021 год  - диплом  2  место во  Всероссийском конкурсе  «Призвание» в номинации  «Вокальное  творчество «Я – артист»», коллектив «Мы дети  твои Россия».</a:t>
            </a:r>
            <a:endParaRPr lang="ru-RU" sz="1600" b="1" i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97266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00306"/>
            <a:ext cx="5900750" cy="397364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СПАСИБО   ЗА  ВНИМАНИЕ !!!!!!</a:t>
            </a:r>
            <a:endParaRPr lang="ru-RU" dirty="0"/>
          </a:p>
        </p:txBody>
      </p:sp>
      <p:pic>
        <p:nvPicPr>
          <p:cNvPr id="7" name="Picture 2" descr="http://www.uchportal.ru/_ld/529/559886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1370" cy="6858000"/>
          </a:xfrm>
          <a:prstGeom prst="rect">
            <a:avLst/>
          </a:prstGeom>
          <a:noFill/>
        </p:spPr>
      </p:pic>
      <p:sp>
        <p:nvSpPr>
          <p:cNvPr id="9" name="Содержимое 2"/>
          <p:cNvSpPr txBox="1">
            <a:spLocks/>
          </p:cNvSpPr>
          <p:nvPr/>
        </p:nvSpPr>
        <p:spPr>
          <a:xfrm>
            <a:off x="642910" y="2500306"/>
            <a:ext cx="7643866" cy="2357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2500306"/>
            <a:ext cx="835824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48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effectLst/>
                <a:uLnTx/>
                <a:uFillTx/>
                <a:latin typeface="Monotype Corsiva" pitchFamily="66" charset="0"/>
              </a:rPr>
              <a:t>СПАСИБО   ЗА  ВНИМАНИЕ !!!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604</TotalTime>
  <Words>546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Schoolbook</vt:lpstr>
      <vt:lpstr>FreesiaUPC</vt:lpstr>
      <vt:lpstr>Monotype Corsiva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pervyi</dc:creator>
  <cp:lastModifiedBy>User</cp:lastModifiedBy>
  <cp:revision>34</cp:revision>
  <dcterms:created xsi:type="dcterms:W3CDTF">2018-02-09T06:58:03Z</dcterms:created>
  <dcterms:modified xsi:type="dcterms:W3CDTF">2021-03-11T09:21:45Z</dcterms:modified>
</cp:coreProperties>
</file>